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4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5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7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72" r:id="rId1"/>
    <p:sldMasterId id="2147484104" r:id="rId2"/>
    <p:sldMasterId id="2147484119" r:id="rId3"/>
    <p:sldMasterId id="2147484134" r:id="rId4"/>
    <p:sldMasterId id="2147484149" r:id="rId5"/>
    <p:sldMasterId id="2147484326" r:id="rId6"/>
    <p:sldMasterId id="2147484367" r:id="rId7"/>
    <p:sldMasterId id="2147484383" r:id="rId8"/>
  </p:sldMasterIdLst>
  <p:notesMasterIdLst>
    <p:notesMasterId r:id="rId21"/>
  </p:notesMasterIdLst>
  <p:handoutMasterIdLst>
    <p:handoutMasterId r:id="rId22"/>
  </p:handoutMasterIdLst>
  <p:sldIdLst>
    <p:sldId id="349" r:id="rId9"/>
    <p:sldId id="571" r:id="rId10"/>
    <p:sldId id="572" r:id="rId11"/>
    <p:sldId id="574" r:id="rId12"/>
    <p:sldId id="575" r:id="rId13"/>
    <p:sldId id="576" r:id="rId14"/>
    <p:sldId id="573" r:id="rId15"/>
    <p:sldId id="577" r:id="rId16"/>
    <p:sldId id="567" r:id="rId17"/>
    <p:sldId id="578" r:id="rId18"/>
    <p:sldId id="560" r:id="rId19"/>
    <p:sldId id="408" r:id="rId20"/>
  </p:sldIdLst>
  <p:sldSz cx="9144000" cy="5143500" type="screen16x9"/>
  <p:notesSz cx="6797675" cy="9926638"/>
  <p:defaultTextStyle>
    <a:defPPr>
      <a:defRPr lang="ru-RU"/>
    </a:defPPr>
    <a:lvl1pPr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00803" indent="48365"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801634" indent="96725"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202456" indent="145046"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603271" indent="193413"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45827" algn="l" defTabSz="8983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694991" algn="l" defTabSz="8983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144160" algn="l" defTabSz="8983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593327" algn="l" defTabSz="8983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0" userDrawn="1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  <p15:guide id="10" orient="horz" pos="1053">
          <p15:clr>
            <a:srgbClr val="A4A3A4"/>
          </p15:clr>
        </p15:guide>
        <p15:guide id="11" pos="299">
          <p15:clr>
            <a:srgbClr val="A4A3A4"/>
          </p15:clr>
        </p15:guide>
        <p15:guide id="12" pos="2157">
          <p15:clr>
            <a:srgbClr val="A4A3A4"/>
          </p15:clr>
        </p15:guide>
        <p15:guide id="13" pos="249" userDrawn="1">
          <p15:clr>
            <a:srgbClr val="A4A3A4"/>
          </p15:clr>
        </p15:guide>
        <p15:guide id="14" orient="horz" pos="29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EEF0"/>
    <a:srgbClr val="EDEEEF"/>
    <a:srgbClr val="E8E8E8"/>
    <a:srgbClr val="005828"/>
    <a:srgbClr val="008E40"/>
    <a:srgbClr val="EF757B"/>
    <a:srgbClr val="31849B"/>
    <a:srgbClr val="FF2121"/>
    <a:srgbClr val="648FC4"/>
    <a:srgbClr val="95B3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7954" autoAdjust="0"/>
  </p:normalViewPr>
  <p:slideViewPr>
    <p:cSldViewPr>
      <p:cViewPr varScale="1">
        <p:scale>
          <a:sx n="117" d="100"/>
          <a:sy n="117" d="100"/>
        </p:scale>
        <p:origin x="576" y="96"/>
      </p:cViewPr>
      <p:guideLst>
        <p:guide orient="horz" pos="1620"/>
        <p:guide orient="horz" pos="2968"/>
        <p:guide orient="horz" pos="352"/>
        <p:guide orient="horz" pos="940"/>
        <p:guide pos="2880"/>
        <p:guide pos="385"/>
        <p:guide pos="1565"/>
        <p:guide pos="5193"/>
        <p:guide pos="4069"/>
        <p:guide orient="horz" pos="1053"/>
        <p:guide pos="299"/>
        <p:guide pos="2157"/>
        <p:guide pos="249"/>
        <p:guide orient="horz" pos="29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3330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9" y="4"/>
            <a:ext cx="2946346" cy="496174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744" y="4"/>
            <a:ext cx="2946345" cy="496174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7AA8016F-0C19-41F4-BB88-1D0BB075EACC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9" y="9428879"/>
            <a:ext cx="2946346" cy="496174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744" y="9428879"/>
            <a:ext cx="2946345" cy="496174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75A718B1-1315-408D-BBB9-F85AC95B46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7751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7"/>
            <a:ext cx="2945712" cy="496252"/>
          </a:xfrm>
          <a:prstGeom prst="rect">
            <a:avLst/>
          </a:prstGeom>
        </p:spPr>
        <p:txBody>
          <a:bodyPr vert="horz" lIns="91677" tIns="45839" rIns="91677" bIns="45839" rtlCol="0"/>
          <a:lstStyle>
            <a:lvl1pPr algn="l" defTabSz="81841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375" y="7"/>
            <a:ext cx="2945712" cy="496252"/>
          </a:xfrm>
          <a:prstGeom prst="rect">
            <a:avLst/>
          </a:prstGeom>
        </p:spPr>
        <p:txBody>
          <a:bodyPr vert="horz" lIns="91677" tIns="45839" rIns="91677" bIns="45839" rtlCol="0"/>
          <a:lstStyle>
            <a:lvl1pPr algn="r" defTabSz="81841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46B16C0-9139-4530-BE82-17881F5AE1AD}" type="datetimeFigureOut">
              <a:rPr lang="ru-RU"/>
              <a:pPr>
                <a:defRPr/>
              </a:pPr>
              <a:t>24.02.2021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77" tIns="45839" rIns="91677" bIns="45839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292" y="4715194"/>
            <a:ext cx="5439092" cy="4466268"/>
          </a:xfrm>
          <a:prstGeom prst="rect">
            <a:avLst/>
          </a:prstGeom>
        </p:spPr>
        <p:txBody>
          <a:bodyPr vert="horz" lIns="91677" tIns="45839" rIns="91677" bIns="45839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796"/>
            <a:ext cx="2945712" cy="496251"/>
          </a:xfrm>
          <a:prstGeom prst="rect">
            <a:avLst/>
          </a:prstGeom>
        </p:spPr>
        <p:txBody>
          <a:bodyPr vert="horz" lIns="91677" tIns="45839" rIns="91677" bIns="45839" rtlCol="0" anchor="b"/>
          <a:lstStyle>
            <a:lvl1pPr algn="l" defTabSz="81841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375" y="9428796"/>
            <a:ext cx="2945712" cy="496251"/>
          </a:xfrm>
          <a:prstGeom prst="rect">
            <a:avLst/>
          </a:prstGeom>
        </p:spPr>
        <p:txBody>
          <a:bodyPr vert="horz" lIns="91677" tIns="45839" rIns="91677" bIns="45839" rtlCol="0" anchor="b"/>
          <a:lstStyle>
            <a:lvl1pPr algn="r" defTabSz="81841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EAEFFAF-42B2-46AF-9009-8A2332E546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7821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0803"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1634"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02456"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03271"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04869" algn="l" defTabSz="8019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05852" algn="l" defTabSz="8019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06822" algn="l" defTabSz="8019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07803" algn="l" defTabSz="8019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AEFFAF-42B2-46AF-9009-8A2332E546FF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6978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AEFFAF-42B2-46AF-9009-8A2332E546FF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2129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AEFFAF-42B2-46AF-9009-8A2332E546FF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8408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5031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61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2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8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4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09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7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433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49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7183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9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58980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732" b="1"/>
            </a:lvl1pPr>
            <a:lvl2pPr marL="334351" indent="0">
              <a:buNone/>
              <a:defRPr sz="1475" b="1"/>
            </a:lvl2pPr>
            <a:lvl3pPr marL="668702" indent="0">
              <a:buNone/>
              <a:defRPr sz="1347" b="1"/>
            </a:lvl3pPr>
            <a:lvl4pPr marL="1003053" indent="0">
              <a:buNone/>
              <a:defRPr sz="1154" b="1"/>
            </a:lvl4pPr>
            <a:lvl5pPr marL="1337404" indent="0">
              <a:buNone/>
              <a:defRPr sz="1154" b="1"/>
            </a:lvl5pPr>
            <a:lvl6pPr marL="1671754" indent="0">
              <a:buNone/>
              <a:defRPr sz="1154" b="1"/>
            </a:lvl6pPr>
            <a:lvl7pPr marL="2006106" indent="0">
              <a:buNone/>
              <a:defRPr sz="1154" b="1"/>
            </a:lvl7pPr>
            <a:lvl8pPr marL="2340457" indent="0">
              <a:buNone/>
              <a:defRPr sz="1154" b="1"/>
            </a:lvl8pPr>
            <a:lvl9pPr marL="2674807" indent="0">
              <a:buNone/>
              <a:defRPr sz="115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732"/>
            </a:lvl1pPr>
            <a:lvl2pPr>
              <a:defRPr sz="1475"/>
            </a:lvl2pPr>
            <a:lvl3pPr>
              <a:defRPr sz="1347"/>
            </a:lvl3pPr>
            <a:lvl4pPr>
              <a:defRPr sz="1154"/>
            </a:lvl4pPr>
            <a:lvl5pPr>
              <a:defRPr sz="1154"/>
            </a:lvl5pPr>
            <a:lvl6pPr>
              <a:defRPr sz="1154"/>
            </a:lvl6pPr>
            <a:lvl7pPr>
              <a:defRPr sz="1154"/>
            </a:lvl7pPr>
            <a:lvl8pPr>
              <a:defRPr sz="1154"/>
            </a:lvl8pPr>
            <a:lvl9pPr>
              <a:defRPr sz="115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4" y="1205154"/>
            <a:ext cx="3587825" cy="426002"/>
          </a:xfrm>
        </p:spPr>
        <p:txBody>
          <a:bodyPr anchor="b"/>
          <a:lstStyle>
            <a:lvl1pPr marL="0" indent="0">
              <a:buNone/>
              <a:defRPr sz="1732" b="1"/>
            </a:lvl1pPr>
            <a:lvl2pPr marL="334351" indent="0">
              <a:buNone/>
              <a:defRPr sz="1475" b="1"/>
            </a:lvl2pPr>
            <a:lvl3pPr marL="668702" indent="0">
              <a:buNone/>
              <a:defRPr sz="1347" b="1"/>
            </a:lvl3pPr>
            <a:lvl4pPr marL="1003053" indent="0">
              <a:buNone/>
              <a:defRPr sz="1154" b="1"/>
            </a:lvl4pPr>
            <a:lvl5pPr marL="1337404" indent="0">
              <a:buNone/>
              <a:defRPr sz="1154" b="1"/>
            </a:lvl5pPr>
            <a:lvl6pPr marL="1671754" indent="0">
              <a:buNone/>
              <a:defRPr sz="1154" b="1"/>
            </a:lvl6pPr>
            <a:lvl7pPr marL="2006106" indent="0">
              <a:buNone/>
              <a:defRPr sz="1154" b="1"/>
            </a:lvl7pPr>
            <a:lvl8pPr marL="2340457" indent="0">
              <a:buNone/>
              <a:defRPr sz="1154" b="1"/>
            </a:lvl8pPr>
            <a:lvl9pPr marL="2674807" indent="0">
              <a:buNone/>
              <a:defRPr sz="115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4" y="1641073"/>
            <a:ext cx="3587825" cy="3186020"/>
          </a:xfrm>
        </p:spPr>
        <p:txBody>
          <a:bodyPr/>
          <a:lstStyle>
            <a:lvl1pPr>
              <a:defRPr sz="1732"/>
            </a:lvl1pPr>
            <a:lvl2pPr>
              <a:defRPr sz="1475"/>
            </a:lvl2pPr>
            <a:lvl3pPr>
              <a:defRPr sz="1347"/>
            </a:lvl3pPr>
            <a:lvl4pPr>
              <a:defRPr sz="1154"/>
            </a:lvl4pPr>
            <a:lvl5pPr>
              <a:defRPr sz="1154"/>
            </a:lvl5pPr>
            <a:lvl6pPr>
              <a:defRPr sz="1154"/>
            </a:lvl6pPr>
            <a:lvl7pPr>
              <a:defRPr sz="1154"/>
            </a:lvl7pPr>
            <a:lvl8pPr>
              <a:defRPr sz="1154"/>
            </a:lvl8pPr>
            <a:lvl9pPr>
              <a:defRPr sz="115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04777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0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82050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4404443"/>
            <a:ext cx="567428" cy="489830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defRPr sz="1732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43729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04787"/>
            <a:ext cx="3008313" cy="871538"/>
          </a:xfrm>
        </p:spPr>
        <p:txBody>
          <a:bodyPr anchor="b"/>
          <a:lstStyle>
            <a:lvl1pPr algn="l">
              <a:defRPr sz="147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373"/>
            </a:lvl1pPr>
            <a:lvl2pPr>
              <a:defRPr sz="2052"/>
            </a:lvl2pPr>
            <a:lvl3pPr>
              <a:defRPr sz="1732"/>
            </a:lvl3pPr>
            <a:lvl4pPr>
              <a:defRPr sz="1475"/>
            </a:lvl4pPr>
            <a:lvl5pPr>
              <a:defRPr sz="1475"/>
            </a:lvl5pPr>
            <a:lvl6pPr>
              <a:defRPr sz="1475"/>
            </a:lvl6pPr>
            <a:lvl7pPr>
              <a:defRPr sz="1475"/>
            </a:lvl7pPr>
            <a:lvl8pPr>
              <a:defRPr sz="1475"/>
            </a:lvl8pPr>
            <a:lvl9pPr>
              <a:defRPr sz="14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076326"/>
            <a:ext cx="3008313" cy="3518297"/>
          </a:xfrm>
        </p:spPr>
        <p:txBody>
          <a:bodyPr/>
          <a:lstStyle>
            <a:lvl1pPr marL="0" indent="0">
              <a:buNone/>
              <a:defRPr sz="1026"/>
            </a:lvl1pPr>
            <a:lvl2pPr marL="334351" indent="0">
              <a:buNone/>
              <a:defRPr sz="898"/>
            </a:lvl2pPr>
            <a:lvl3pPr marL="668702" indent="0">
              <a:buNone/>
              <a:defRPr sz="706"/>
            </a:lvl3pPr>
            <a:lvl4pPr marL="1003053" indent="0">
              <a:buNone/>
              <a:defRPr sz="641"/>
            </a:lvl4pPr>
            <a:lvl5pPr marL="1337404" indent="0">
              <a:buNone/>
              <a:defRPr sz="641"/>
            </a:lvl5pPr>
            <a:lvl6pPr marL="1671754" indent="0">
              <a:buNone/>
              <a:defRPr sz="641"/>
            </a:lvl6pPr>
            <a:lvl7pPr marL="2006106" indent="0">
              <a:buNone/>
              <a:defRPr sz="641"/>
            </a:lvl7pPr>
            <a:lvl8pPr marL="2340457" indent="0">
              <a:buNone/>
              <a:defRPr sz="641"/>
            </a:lvl8pPr>
            <a:lvl9pPr marL="2674807" indent="0">
              <a:buNone/>
              <a:defRPr sz="64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76013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47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373"/>
            </a:lvl1pPr>
            <a:lvl2pPr marL="334351" indent="0">
              <a:buNone/>
              <a:defRPr sz="2052"/>
            </a:lvl2pPr>
            <a:lvl3pPr marL="668702" indent="0">
              <a:buNone/>
              <a:defRPr sz="1732"/>
            </a:lvl3pPr>
            <a:lvl4pPr marL="1003053" indent="0">
              <a:buNone/>
              <a:defRPr sz="1475"/>
            </a:lvl4pPr>
            <a:lvl5pPr marL="1337404" indent="0">
              <a:buNone/>
              <a:defRPr sz="1475"/>
            </a:lvl5pPr>
            <a:lvl6pPr marL="1671754" indent="0">
              <a:buNone/>
              <a:defRPr sz="1475"/>
            </a:lvl6pPr>
            <a:lvl7pPr marL="2006106" indent="0">
              <a:buNone/>
              <a:defRPr sz="1475"/>
            </a:lvl7pPr>
            <a:lvl8pPr marL="2340457" indent="0">
              <a:buNone/>
              <a:defRPr sz="1475"/>
            </a:lvl8pPr>
            <a:lvl9pPr marL="2674807" indent="0">
              <a:buNone/>
              <a:defRPr sz="1475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26"/>
            </a:lvl1pPr>
            <a:lvl2pPr marL="334351" indent="0">
              <a:buNone/>
              <a:defRPr sz="898"/>
            </a:lvl2pPr>
            <a:lvl3pPr marL="668702" indent="0">
              <a:buNone/>
              <a:defRPr sz="706"/>
            </a:lvl3pPr>
            <a:lvl4pPr marL="1003053" indent="0">
              <a:buNone/>
              <a:defRPr sz="641"/>
            </a:lvl4pPr>
            <a:lvl5pPr marL="1337404" indent="0">
              <a:buNone/>
              <a:defRPr sz="641"/>
            </a:lvl5pPr>
            <a:lvl6pPr marL="1671754" indent="0">
              <a:buNone/>
              <a:defRPr sz="641"/>
            </a:lvl6pPr>
            <a:lvl7pPr marL="2006106" indent="0">
              <a:buNone/>
              <a:defRPr sz="641"/>
            </a:lvl7pPr>
            <a:lvl8pPr marL="2340457" indent="0">
              <a:buNone/>
              <a:defRPr sz="641"/>
            </a:lvl8pPr>
            <a:lvl9pPr marL="2674807" indent="0">
              <a:buNone/>
              <a:defRPr sz="64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2725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38887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1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800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4366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33" y="20483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33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6193" indent="0">
              <a:buNone/>
              <a:defRPr sz="1100"/>
            </a:lvl2pPr>
            <a:lvl3pPr marL="812381" indent="0">
              <a:buNone/>
              <a:defRPr sz="900"/>
            </a:lvl3pPr>
            <a:lvl4pPr marL="1218566" indent="0">
              <a:buNone/>
              <a:defRPr sz="800"/>
            </a:lvl4pPr>
            <a:lvl5pPr marL="1624754" indent="0">
              <a:buNone/>
              <a:defRPr sz="800"/>
            </a:lvl5pPr>
            <a:lvl6pPr marL="2030948" indent="0">
              <a:buNone/>
              <a:defRPr sz="800"/>
            </a:lvl6pPr>
            <a:lvl7pPr marL="2437142" indent="0">
              <a:buNone/>
              <a:defRPr sz="800"/>
            </a:lvl7pPr>
            <a:lvl8pPr marL="2843329" indent="0">
              <a:buNone/>
              <a:defRPr sz="800"/>
            </a:lvl8pPr>
            <a:lvl9pPr marL="324952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766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6193" indent="0">
              <a:buNone/>
              <a:defRPr sz="2500"/>
            </a:lvl2pPr>
            <a:lvl3pPr marL="812381" indent="0">
              <a:buNone/>
              <a:defRPr sz="2100"/>
            </a:lvl3pPr>
            <a:lvl4pPr marL="1218566" indent="0">
              <a:buNone/>
              <a:defRPr sz="1800"/>
            </a:lvl4pPr>
            <a:lvl5pPr marL="1624754" indent="0">
              <a:buNone/>
              <a:defRPr sz="1800"/>
            </a:lvl5pPr>
            <a:lvl6pPr marL="2030948" indent="0">
              <a:buNone/>
              <a:defRPr sz="1800"/>
            </a:lvl6pPr>
            <a:lvl7pPr marL="2437142" indent="0">
              <a:buNone/>
              <a:defRPr sz="1800"/>
            </a:lvl7pPr>
            <a:lvl8pPr marL="2843329" indent="0">
              <a:buNone/>
              <a:defRPr sz="1800"/>
            </a:lvl8pPr>
            <a:lvl9pPr marL="3249523" indent="0">
              <a:buNone/>
              <a:defRPr sz="18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6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6193" indent="0">
              <a:buNone/>
              <a:defRPr sz="1100"/>
            </a:lvl2pPr>
            <a:lvl3pPr marL="812381" indent="0">
              <a:buNone/>
              <a:defRPr sz="900"/>
            </a:lvl3pPr>
            <a:lvl4pPr marL="1218566" indent="0">
              <a:buNone/>
              <a:defRPr sz="800"/>
            </a:lvl4pPr>
            <a:lvl5pPr marL="1624754" indent="0">
              <a:buNone/>
              <a:defRPr sz="800"/>
            </a:lvl5pPr>
            <a:lvl6pPr marL="2030948" indent="0">
              <a:buNone/>
              <a:defRPr sz="800"/>
            </a:lvl6pPr>
            <a:lvl7pPr marL="2437142" indent="0">
              <a:buNone/>
              <a:defRPr sz="800"/>
            </a:lvl7pPr>
            <a:lvl8pPr marL="2843329" indent="0">
              <a:buNone/>
              <a:defRPr sz="800"/>
            </a:lvl8pPr>
            <a:lvl9pPr marL="324952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848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9031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7386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47" y="36716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47" y="1199754"/>
            <a:ext cx="7343979" cy="3627339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04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44550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69" y="1598275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5628" indent="0" algn="ctr">
              <a:buNone/>
              <a:defRPr/>
            </a:lvl2pPr>
            <a:lvl3pPr marL="711270" indent="0" algn="ctr">
              <a:buNone/>
              <a:defRPr/>
            </a:lvl3pPr>
            <a:lvl4pPr marL="1066919" indent="0" algn="ctr">
              <a:buNone/>
              <a:defRPr/>
            </a:lvl4pPr>
            <a:lvl5pPr marL="1422557" indent="0" algn="ctr">
              <a:buNone/>
              <a:defRPr/>
            </a:lvl5pPr>
            <a:lvl6pPr marL="1778199" indent="0" algn="ctr">
              <a:buNone/>
              <a:defRPr/>
            </a:lvl6pPr>
            <a:lvl7pPr marL="2133840" indent="0" algn="ctr">
              <a:buNone/>
              <a:defRPr/>
            </a:lvl7pPr>
            <a:lvl8pPr marL="2489477" indent="0" algn="ctr">
              <a:buNone/>
              <a:defRPr/>
            </a:lvl8pPr>
            <a:lvl9pPr marL="2845114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1220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3426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20" y="3305582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20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5628" indent="0">
              <a:buNone/>
              <a:defRPr sz="1400"/>
            </a:lvl2pPr>
            <a:lvl3pPr marL="711270" indent="0">
              <a:buNone/>
              <a:defRPr sz="1300"/>
            </a:lvl3pPr>
            <a:lvl4pPr marL="1066919" indent="0">
              <a:buNone/>
              <a:defRPr sz="1100"/>
            </a:lvl4pPr>
            <a:lvl5pPr marL="1422557" indent="0">
              <a:buNone/>
              <a:defRPr sz="1100"/>
            </a:lvl5pPr>
            <a:lvl6pPr marL="1778199" indent="0">
              <a:buNone/>
              <a:defRPr sz="1100"/>
            </a:lvl6pPr>
            <a:lvl7pPr marL="2133840" indent="0">
              <a:buNone/>
              <a:defRPr sz="1100"/>
            </a:lvl7pPr>
            <a:lvl8pPr marL="2489477" indent="0">
              <a:buNone/>
              <a:defRPr sz="1100"/>
            </a:lvl8pPr>
            <a:lvl9pPr marL="2845114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781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56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501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1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6657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728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12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628" indent="0">
              <a:buNone/>
              <a:defRPr sz="1600" b="1"/>
            </a:lvl2pPr>
            <a:lvl3pPr marL="711270" indent="0">
              <a:buNone/>
              <a:defRPr sz="1400" b="1"/>
            </a:lvl3pPr>
            <a:lvl4pPr marL="1066919" indent="0">
              <a:buNone/>
              <a:defRPr sz="1300" b="1"/>
            </a:lvl4pPr>
            <a:lvl5pPr marL="1422557" indent="0">
              <a:buNone/>
              <a:defRPr sz="1300" b="1"/>
            </a:lvl5pPr>
            <a:lvl6pPr marL="1778199" indent="0">
              <a:buNone/>
              <a:defRPr sz="1300" b="1"/>
            </a:lvl6pPr>
            <a:lvl7pPr marL="2133840" indent="0">
              <a:buNone/>
              <a:defRPr sz="1300" b="1"/>
            </a:lvl7pPr>
            <a:lvl8pPr marL="2489477" indent="0">
              <a:buNone/>
              <a:defRPr sz="1300" b="1"/>
            </a:lvl8pPr>
            <a:lvl9pPr marL="2845114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628" indent="0">
              <a:buNone/>
              <a:defRPr sz="1600" b="1"/>
            </a:lvl2pPr>
            <a:lvl3pPr marL="711270" indent="0">
              <a:buNone/>
              <a:defRPr sz="1400" b="1"/>
            </a:lvl3pPr>
            <a:lvl4pPr marL="1066919" indent="0">
              <a:buNone/>
              <a:defRPr sz="1300" b="1"/>
            </a:lvl4pPr>
            <a:lvl5pPr marL="1422557" indent="0">
              <a:buNone/>
              <a:defRPr sz="1300" b="1"/>
            </a:lvl5pPr>
            <a:lvl6pPr marL="1778199" indent="0">
              <a:buNone/>
              <a:defRPr sz="1300" b="1"/>
            </a:lvl6pPr>
            <a:lvl7pPr marL="2133840" indent="0">
              <a:buNone/>
              <a:defRPr sz="1300" b="1"/>
            </a:lvl7pPr>
            <a:lvl8pPr marL="2489477" indent="0">
              <a:buNone/>
              <a:defRPr sz="1300" b="1"/>
            </a:lvl8pPr>
            <a:lvl9pPr marL="2845114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4088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6220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2493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12" y="205221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512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5628" indent="0">
              <a:buNone/>
              <a:defRPr sz="1000"/>
            </a:lvl2pPr>
            <a:lvl3pPr marL="711270" indent="0">
              <a:buNone/>
              <a:defRPr sz="800"/>
            </a:lvl3pPr>
            <a:lvl4pPr marL="1066919" indent="0">
              <a:buNone/>
              <a:defRPr sz="700"/>
            </a:lvl4pPr>
            <a:lvl5pPr marL="1422557" indent="0">
              <a:buNone/>
              <a:defRPr sz="700"/>
            </a:lvl5pPr>
            <a:lvl6pPr marL="1778199" indent="0">
              <a:buNone/>
              <a:defRPr sz="700"/>
            </a:lvl6pPr>
            <a:lvl7pPr marL="2133840" indent="0">
              <a:buNone/>
              <a:defRPr sz="700"/>
            </a:lvl7pPr>
            <a:lvl8pPr marL="2489477" indent="0">
              <a:buNone/>
              <a:defRPr sz="700"/>
            </a:lvl8pPr>
            <a:lvl9pPr marL="2845114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0548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19" y="3600374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19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5628" indent="0">
              <a:buNone/>
              <a:defRPr sz="2300"/>
            </a:lvl2pPr>
            <a:lvl3pPr marL="711270" indent="0">
              <a:buNone/>
              <a:defRPr sz="1900"/>
            </a:lvl3pPr>
            <a:lvl4pPr marL="1066919" indent="0">
              <a:buNone/>
              <a:defRPr sz="1600"/>
            </a:lvl4pPr>
            <a:lvl5pPr marL="1422557" indent="0">
              <a:buNone/>
              <a:defRPr sz="1600"/>
            </a:lvl5pPr>
            <a:lvl6pPr marL="1778199" indent="0">
              <a:buNone/>
              <a:defRPr sz="1600"/>
            </a:lvl6pPr>
            <a:lvl7pPr marL="2133840" indent="0">
              <a:buNone/>
              <a:defRPr sz="1600"/>
            </a:lvl7pPr>
            <a:lvl8pPr marL="2489477" indent="0">
              <a:buNone/>
              <a:defRPr sz="1600"/>
            </a:lvl8pPr>
            <a:lvl9pPr marL="2845114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19" y="4025849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5628" indent="0">
              <a:buNone/>
              <a:defRPr sz="1000"/>
            </a:lvl2pPr>
            <a:lvl3pPr marL="711270" indent="0">
              <a:buNone/>
              <a:defRPr sz="800"/>
            </a:lvl3pPr>
            <a:lvl4pPr marL="1066919" indent="0">
              <a:buNone/>
              <a:defRPr sz="700"/>
            </a:lvl4pPr>
            <a:lvl5pPr marL="1422557" indent="0">
              <a:buNone/>
              <a:defRPr sz="700"/>
            </a:lvl5pPr>
            <a:lvl6pPr marL="1778199" indent="0">
              <a:buNone/>
              <a:defRPr sz="700"/>
            </a:lvl6pPr>
            <a:lvl7pPr marL="2133840" indent="0">
              <a:buNone/>
              <a:defRPr sz="700"/>
            </a:lvl7pPr>
            <a:lvl8pPr marL="2489477" indent="0">
              <a:buNone/>
              <a:defRPr sz="700"/>
            </a:lvl8pPr>
            <a:lvl9pPr marL="2845114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5063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4555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1733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89" y="367196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89" y="1199761"/>
            <a:ext cx="7343979" cy="3627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6034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89" y="367196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97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97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468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94"/>
            <a:ext cx="7632700" cy="3206749"/>
          </a:xfrm>
        </p:spPr>
        <p:txBody>
          <a:bodyPr>
            <a:noAutofit/>
          </a:bodyPr>
          <a:lstStyle>
            <a:lvl1pPr marL="283135" indent="0">
              <a:buFontTx/>
              <a:buNone/>
              <a:defRPr b="1">
                <a:latin typeface="+mj-lt"/>
              </a:defRPr>
            </a:lvl1pPr>
            <a:lvl2pPr marL="280669" indent="2485">
              <a:defRPr>
                <a:latin typeface="+mj-lt"/>
              </a:defRPr>
            </a:lvl2pPr>
            <a:lvl3pPr marL="489620" indent="-202775">
              <a:tabLst/>
              <a:defRPr>
                <a:latin typeface="+mj-lt"/>
              </a:defRPr>
            </a:lvl3pPr>
            <a:lvl4pPr marL="0" indent="28066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213" tIns="35608" rIns="71213" bIns="35608" rtlCol="0">
            <a:noAutofit/>
          </a:bodyPr>
          <a:lstStyle/>
          <a:p>
            <a:pPr defTabSz="812381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14"/>
            <a:ext cx="7548638" cy="946151"/>
          </a:xfrm>
        </p:spPr>
        <p:txBody>
          <a:bodyPr/>
          <a:lstStyle>
            <a:lvl1pPr marL="0" marR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6083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89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916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67" y="1598272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5790" indent="0" algn="ctr">
              <a:buNone/>
              <a:defRPr/>
            </a:lvl2pPr>
            <a:lvl3pPr marL="711591" indent="0" algn="ctr">
              <a:buNone/>
              <a:defRPr/>
            </a:lvl3pPr>
            <a:lvl4pPr marL="1067400" indent="0" algn="ctr">
              <a:buNone/>
              <a:defRPr/>
            </a:lvl4pPr>
            <a:lvl5pPr marL="1423199" indent="0" algn="ctr">
              <a:buNone/>
              <a:defRPr/>
            </a:lvl5pPr>
            <a:lvl6pPr marL="1779001" indent="0" algn="ctr">
              <a:buNone/>
              <a:defRPr/>
            </a:lvl6pPr>
            <a:lvl7pPr marL="2134801" indent="0" algn="ctr">
              <a:buNone/>
              <a:defRPr/>
            </a:lvl7pPr>
            <a:lvl8pPr marL="2490599" indent="0" algn="ctr">
              <a:buNone/>
              <a:defRPr/>
            </a:lvl8pPr>
            <a:lvl9pPr marL="2846398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6971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6101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18" y="3305579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18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5790" indent="0">
              <a:buNone/>
              <a:defRPr sz="1400"/>
            </a:lvl2pPr>
            <a:lvl3pPr marL="711591" indent="0">
              <a:buNone/>
              <a:defRPr sz="1300"/>
            </a:lvl3pPr>
            <a:lvl4pPr marL="1067400" indent="0">
              <a:buNone/>
              <a:defRPr sz="1100"/>
            </a:lvl4pPr>
            <a:lvl5pPr marL="1423199" indent="0">
              <a:buNone/>
              <a:defRPr sz="1100"/>
            </a:lvl5pPr>
            <a:lvl6pPr marL="1779001" indent="0">
              <a:buNone/>
              <a:defRPr sz="1100"/>
            </a:lvl6pPr>
            <a:lvl7pPr marL="2134801" indent="0">
              <a:buNone/>
              <a:defRPr sz="1100"/>
            </a:lvl7pPr>
            <a:lvl8pPr marL="2490599" indent="0">
              <a:buNone/>
              <a:defRPr sz="1100"/>
            </a:lvl8pPr>
            <a:lvl9pPr marL="284639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2475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5214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10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790" indent="0">
              <a:buNone/>
              <a:defRPr sz="1600" b="1"/>
            </a:lvl2pPr>
            <a:lvl3pPr marL="711591" indent="0">
              <a:buNone/>
              <a:defRPr sz="1400" b="1"/>
            </a:lvl3pPr>
            <a:lvl4pPr marL="1067400" indent="0">
              <a:buNone/>
              <a:defRPr sz="1300" b="1"/>
            </a:lvl4pPr>
            <a:lvl5pPr marL="1423199" indent="0">
              <a:buNone/>
              <a:defRPr sz="1300" b="1"/>
            </a:lvl5pPr>
            <a:lvl6pPr marL="1779001" indent="0">
              <a:buNone/>
              <a:defRPr sz="1300" b="1"/>
            </a:lvl6pPr>
            <a:lvl7pPr marL="2134801" indent="0">
              <a:buNone/>
              <a:defRPr sz="1300" b="1"/>
            </a:lvl7pPr>
            <a:lvl8pPr marL="2490599" indent="0">
              <a:buNone/>
              <a:defRPr sz="1300" b="1"/>
            </a:lvl8pPr>
            <a:lvl9pPr marL="284639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790" indent="0">
              <a:buNone/>
              <a:defRPr sz="1600" b="1"/>
            </a:lvl2pPr>
            <a:lvl3pPr marL="711591" indent="0">
              <a:buNone/>
              <a:defRPr sz="1400" b="1"/>
            </a:lvl3pPr>
            <a:lvl4pPr marL="1067400" indent="0">
              <a:buNone/>
              <a:defRPr sz="1300" b="1"/>
            </a:lvl4pPr>
            <a:lvl5pPr marL="1423199" indent="0">
              <a:buNone/>
              <a:defRPr sz="1300" b="1"/>
            </a:lvl5pPr>
            <a:lvl6pPr marL="1779001" indent="0">
              <a:buNone/>
              <a:defRPr sz="1300" b="1"/>
            </a:lvl6pPr>
            <a:lvl7pPr marL="2134801" indent="0">
              <a:buNone/>
              <a:defRPr sz="1300" b="1"/>
            </a:lvl7pPr>
            <a:lvl8pPr marL="2490599" indent="0">
              <a:buNone/>
              <a:defRPr sz="1300" b="1"/>
            </a:lvl8pPr>
            <a:lvl9pPr marL="284639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3241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3124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162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9" y="205221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509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5790" indent="0">
              <a:buNone/>
              <a:defRPr sz="1000"/>
            </a:lvl2pPr>
            <a:lvl3pPr marL="711591" indent="0">
              <a:buNone/>
              <a:defRPr sz="800"/>
            </a:lvl3pPr>
            <a:lvl4pPr marL="1067400" indent="0">
              <a:buNone/>
              <a:defRPr sz="700"/>
            </a:lvl4pPr>
            <a:lvl5pPr marL="1423199" indent="0">
              <a:buNone/>
              <a:defRPr sz="700"/>
            </a:lvl5pPr>
            <a:lvl6pPr marL="1779001" indent="0">
              <a:buNone/>
              <a:defRPr sz="700"/>
            </a:lvl6pPr>
            <a:lvl7pPr marL="2134801" indent="0">
              <a:buNone/>
              <a:defRPr sz="700"/>
            </a:lvl7pPr>
            <a:lvl8pPr marL="2490599" indent="0">
              <a:buNone/>
              <a:defRPr sz="700"/>
            </a:lvl8pPr>
            <a:lvl9pPr marL="284639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5610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13" y="3600371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13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5790" indent="0">
              <a:buNone/>
              <a:defRPr sz="2300"/>
            </a:lvl2pPr>
            <a:lvl3pPr marL="711591" indent="0">
              <a:buNone/>
              <a:defRPr sz="1900"/>
            </a:lvl3pPr>
            <a:lvl4pPr marL="1067400" indent="0">
              <a:buNone/>
              <a:defRPr sz="1600"/>
            </a:lvl4pPr>
            <a:lvl5pPr marL="1423199" indent="0">
              <a:buNone/>
              <a:defRPr sz="1600"/>
            </a:lvl5pPr>
            <a:lvl6pPr marL="1779001" indent="0">
              <a:buNone/>
              <a:defRPr sz="1600"/>
            </a:lvl6pPr>
            <a:lvl7pPr marL="2134801" indent="0">
              <a:buNone/>
              <a:defRPr sz="1600"/>
            </a:lvl7pPr>
            <a:lvl8pPr marL="2490599" indent="0">
              <a:buNone/>
              <a:defRPr sz="1600"/>
            </a:lvl8pPr>
            <a:lvl9pPr marL="2846398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13" y="4025846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5790" indent="0">
              <a:buNone/>
              <a:defRPr sz="1000"/>
            </a:lvl2pPr>
            <a:lvl3pPr marL="711591" indent="0">
              <a:buNone/>
              <a:defRPr sz="800"/>
            </a:lvl3pPr>
            <a:lvl4pPr marL="1067400" indent="0">
              <a:buNone/>
              <a:defRPr sz="700"/>
            </a:lvl4pPr>
            <a:lvl5pPr marL="1423199" indent="0">
              <a:buNone/>
              <a:defRPr sz="700"/>
            </a:lvl5pPr>
            <a:lvl6pPr marL="1779001" indent="0">
              <a:buNone/>
              <a:defRPr sz="700"/>
            </a:lvl6pPr>
            <a:lvl7pPr marL="2134801" indent="0">
              <a:buNone/>
              <a:defRPr sz="700"/>
            </a:lvl7pPr>
            <a:lvl8pPr marL="2490599" indent="0">
              <a:buNone/>
              <a:defRPr sz="700"/>
            </a:lvl8pPr>
            <a:lvl9pPr marL="284639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939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94"/>
            <a:ext cx="7632700" cy="3206749"/>
          </a:xfrm>
        </p:spPr>
        <p:txBody>
          <a:bodyPr>
            <a:noAutofit/>
          </a:bodyPr>
          <a:lstStyle>
            <a:lvl1pPr marL="283135" indent="0">
              <a:buFontTx/>
              <a:buNone/>
              <a:defRPr b="1">
                <a:latin typeface="+mj-lt"/>
              </a:defRPr>
            </a:lvl1pPr>
            <a:lvl2pPr marL="280669" indent="2485">
              <a:defRPr>
                <a:latin typeface="+mj-lt"/>
              </a:defRPr>
            </a:lvl2pPr>
            <a:lvl3pPr marL="489620" indent="-202775">
              <a:tabLst/>
              <a:defRPr>
                <a:latin typeface="+mj-lt"/>
              </a:defRPr>
            </a:lvl3pPr>
            <a:lvl4pPr marL="0" indent="28066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213" tIns="35608" rIns="71213" bIns="35608" rtlCol="0">
            <a:noAutofit/>
          </a:bodyPr>
          <a:lstStyle/>
          <a:p>
            <a:pPr defTabSz="812381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220" y="558801"/>
            <a:ext cx="7632699" cy="946150"/>
          </a:xfrm>
        </p:spPr>
        <p:txBody>
          <a:bodyPr>
            <a:noAutofit/>
          </a:bodyPr>
          <a:lstStyle>
            <a:lvl1pPr marL="0" marR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821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093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4556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83" y="36719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83" y="1199761"/>
            <a:ext cx="7343979" cy="3627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971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83" y="36719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94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94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5266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83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9656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62" y="1598268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6006" indent="0" algn="ctr">
              <a:buNone/>
              <a:defRPr/>
            </a:lvl2pPr>
            <a:lvl3pPr marL="712019" indent="0" algn="ctr">
              <a:buNone/>
              <a:defRPr/>
            </a:lvl3pPr>
            <a:lvl4pPr marL="1068042" indent="0" algn="ctr">
              <a:buNone/>
              <a:defRPr/>
            </a:lvl4pPr>
            <a:lvl5pPr marL="1424055" indent="0" algn="ctr">
              <a:buNone/>
              <a:defRPr/>
            </a:lvl5pPr>
            <a:lvl6pPr marL="1780070" indent="0" algn="ctr">
              <a:buNone/>
              <a:defRPr/>
            </a:lvl6pPr>
            <a:lvl7pPr marL="2136085" indent="0" algn="ctr">
              <a:buNone/>
              <a:defRPr/>
            </a:lvl7pPr>
            <a:lvl8pPr marL="2492097" indent="0" algn="ctr">
              <a:buNone/>
              <a:defRPr/>
            </a:lvl8pPr>
            <a:lvl9pPr marL="284810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1687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1645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13" y="3305575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13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006" indent="0">
              <a:buNone/>
              <a:defRPr sz="1400"/>
            </a:lvl2pPr>
            <a:lvl3pPr marL="712019" indent="0">
              <a:buNone/>
              <a:defRPr sz="1300"/>
            </a:lvl3pPr>
            <a:lvl4pPr marL="1068042" indent="0">
              <a:buNone/>
              <a:defRPr sz="1100"/>
            </a:lvl4pPr>
            <a:lvl5pPr marL="1424055" indent="0">
              <a:buNone/>
              <a:defRPr sz="1100"/>
            </a:lvl5pPr>
            <a:lvl6pPr marL="1780070" indent="0">
              <a:buNone/>
              <a:defRPr sz="1100"/>
            </a:lvl6pPr>
            <a:lvl7pPr marL="2136085" indent="0">
              <a:buNone/>
              <a:defRPr sz="1100"/>
            </a:lvl7pPr>
            <a:lvl8pPr marL="2492097" indent="0">
              <a:buNone/>
              <a:defRPr sz="1100"/>
            </a:lvl8pPr>
            <a:lvl9pPr marL="2848109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4906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45914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5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006" indent="0">
              <a:buNone/>
              <a:defRPr sz="1600" b="1"/>
            </a:lvl2pPr>
            <a:lvl3pPr marL="712019" indent="0">
              <a:buNone/>
              <a:defRPr sz="1400" b="1"/>
            </a:lvl3pPr>
            <a:lvl4pPr marL="1068042" indent="0">
              <a:buNone/>
              <a:defRPr sz="1300" b="1"/>
            </a:lvl4pPr>
            <a:lvl5pPr marL="1424055" indent="0">
              <a:buNone/>
              <a:defRPr sz="1300" b="1"/>
            </a:lvl5pPr>
            <a:lvl6pPr marL="1780070" indent="0">
              <a:buNone/>
              <a:defRPr sz="1300" b="1"/>
            </a:lvl6pPr>
            <a:lvl7pPr marL="2136085" indent="0">
              <a:buNone/>
              <a:defRPr sz="1300" b="1"/>
            </a:lvl7pPr>
            <a:lvl8pPr marL="2492097" indent="0">
              <a:buNone/>
              <a:defRPr sz="1300" b="1"/>
            </a:lvl8pPr>
            <a:lvl9pPr marL="2848109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006" indent="0">
              <a:buNone/>
              <a:defRPr sz="1600" b="1"/>
            </a:lvl2pPr>
            <a:lvl3pPr marL="712019" indent="0">
              <a:buNone/>
              <a:defRPr sz="1400" b="1"/>
            </a:lvl3pPr>
            <a:lvl4pPr marL="1068042" indent="0">
              <a:buNone/>
              <a:defRPr sz="1300" b="1"/>
            </a:lvl4pPr>
            <a:lvl5pPr marL="1424055" indent="0">
              <a:buNone/>
              <a:defRPr sz="1300" b="1"/>
            </a:lvl5pPr>
            <a:lvl6pPr marL="1780070" indent="0">
              <a:buNone/>
              <a:defRPr sz="1300" b="1"/>
            </a:lvl6pPr>
            <a:lvl7pPr marL="2136085" indent="0">
              <a:buNone/>
              <a:defRPr sz="1300" b="1"/>
            </a:lvl7pPr>
            <a:lvl8pPr marL="2492097" indent="0">
              <a:buNone/>
              <a:defRPr sz="1300" b="1"/>
            </a:lvl8pPr>
            <a:lvl9pPr marL="2848109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733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94"/>
            <a:ext cx="7632700" cy="3206749"/>
          </a:xfrm>
        </p:spPr>
        <p:txBody>
          <a:bodyPr>
            <a:noAutofit/>
          </a:bodyPr>
          <a:lstStyle>
            <a:lvl1pPr marL="283135" indent="0">
              <a:buFontTx/>
              <a:buNone/>
              <a:defRPr b="1">
                <a:latin typeface="+mj-lt"/>
              </a:defRPr>
            </a:lvl1pPr>
            <a:lvl2pPr marL="283135" indent="0">
              <a:defRPr>
                <a:latin typeface="+mj-lt"/>
              </a:defRPr>
            </a:lvl2pPr>
            <a:lvl3pPr marL="489620" indent="-202775">
              <a:defRPr>
                <a:latin typeface="+mj-lt"/>
              </a:defRPr>
            </a:lvl3pPr>
            <a:lvl4pPr marL="0" indent="280669">
              <a:defRPr>
                <a:latin typeface="+mj-lt"/>
              </a:defRPr>
            </a:lvl4pPr>
            <a:lvl5pPr marL="111771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20" y="558801"/>
            <a:ext cx="7632699" cy="946150"/>
          </a:xfrm>
        </p:spPr>
        <p:txBody>
          <a:bodyPr>
            <a:noAutofit/>
          </a:bodyPr>
          <a:lstStyle>
            <a:lvl1pPr marL="0" marR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5970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74803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20029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6" y="20520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506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006" indent="0">
              <a:buNone/>
              <a:defRPr sz="1000"/>
            </a:lvl2pPr>
            <a:lvl3pPr marL="712019" indent="0">
              <a:buNone/>
              <a:defRPr sz="800"/>
            </a:lvl3pPr>
            <a:lvl4pPr marL="1068042" indent="0">
              <a:buNone/>
              <a:defRPr sz="700"/>
            </a:lvl4pPr>
            <a:lvl5pPr marL="1424055" indent="0">
              <a:buNone/>
              <a:defRPr sz="700"/>
            </a:lvl5pPr>
            <a:lvl6pPr marL="1780070" indent="0">
              <a:buNone/>
              <a:defRPr sz="700"/>
            </a:lvl6pPr>
            <a:lvl7pPr marL="2136085" indent="0">
              <a:buNone/>
              <a:defRPr sz="700"/>
            </a:lvl7pPr>
            <a:lvl8pPr marL="2492097" indent="0">
              <a:buNone/>
              <a:defRPr sz="700"/>
            </a:lvl8pPr>
            <a:lvl9pPr marL="2848109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7863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13" y="3600368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13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006" indent="0">
              <a:buNone/>
              <a:defRPr sz="2300"/>
            </a:lvl2pPr>
            <a:lvl3pPr marL="712019" indent="0">
              <a:buNone/>
              <a:defRPr sz="1900"/>
            </a:lvl3pPr>
            <a:lvl4pPr marL="1068042" indent="0">
              <a:buNone/>
              <a:defRPr sz="1600"/>
            </a:lvl4pPr>
            <a:lvl5pPr marL="1424055" indent="0">
              <a:buNone/>
              <a:defRPr sz="1600"/>
            </a:lvl5pPr>
            <a:lvl6pPr marL="1780070" indent="0">
              <a:buNone/>
              <a:defRPr sz="1600"/>
            </a:lvl6pPr>
            <a:lvl7pPr marL="2136085" indent="0">
              <a:buNone/>
              <a:defRPr sz="1600"/>
            </a:lvl7pPr>
            <a:lvl8pPr marL="2492097" indent="0">
              <a:buNone/>
              <a:defRPr sz="1600"/>
            </a:lvl8pPr>
            <a:lvl9pPr marL="2848109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13" y="4025843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006" indent="0">
              <a:buNone/>
              <a:defRPr sz="1000"/>
            </a:lvl2pPr>
            <a:lvl3pPr marL="712019" indent="0">
              <a:buNone/>
              <a:defRPr sz="800"/>
            </a:lvl3pPr>
            <a:lvl4pPr marL="1068042" indent="0">
              <a:buNone/>
              <a:defRPr sz="700"/>
            </a:lvl4pPr>
            <a:lvl5pPr marL="1424055" indent="0">
              <a:buNone/>
              <a:defRPr sz="700"/>
            </a:lvl5pPr>
            <a:lvl6pPr marL="1780070" indent="0">
              <a:buNone/>
              <a:defRPr sz="700"/>
            </a:lvl6pPr>
            <a:lvl7pPr marL="2136085" indent="0">
              <a:buNone/>
              <a:defRPr sz="700"/>
            </a:lvl7pPr>
            <a:lvl8pPr marL="2492097" indent="0">
              <a:buNone/>
              <a:defRPr sz="700"/>
            </a:lvl8pPr>
            <a:lvl9pPr marL="2848109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36755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26844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09643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82" y="367190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82" y="1199761"/>
            <a:ext cx="7343979" cy="3627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51243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82" y="367190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90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90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86974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82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27542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50" y="1598264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4"/>
            <a:ext cx="6401886" cy="1314222"/>
          </a:xfrm>
        </p:spPr>
        <p:txBody>
          <a:bodyPr/>
          <a:lstStyle>
            <a:lvl1pPr marL="0" indent="0" algn="ctr">
              <a:buNone/>
              <a:defRPr/>
            </a:lvl1pPr>
            <a:lvl2pPr marL="356726" indent="0" algn="ctr">
              <a:buNone/>
              <a:defRPr/>
            </a:lvl2pPr>
            <a:lvl3pPr marL="713449" indent="0" algn="ctr">
              <a:buNone/>
              <a:defRPr/>
            </a:lvl3pPr>
            <a:lvl4pPr marL="1070195" indent="0" algn="ctr">
              <a:buNone/>
              <a:defRPr/>
            </a:lvl4pPr>
            <a:lvl5pPr marL="1426925" indent="0" algn="ctr">
              <a:buNone/>
              <a:defRPr/>
            </a:lvl5pPr>
            <a:lvl6pPr marL="1783655" indent="0" algn="ctr">
              <a:buNone/>
              <a:defRPr/>
            </a:lvl6pPr>
            <a:lvl7pPr marL="2140387" indent="0" algn="ctr">
              <a:buNone/>
              <a:defRPr/>
            </a:lvl7pPr>
            <a:lvl8pPr marL="2497118" indent="0" algn="ctr">
              <a:buNone/>
              <a:defRPr/>
            </a:lvl8pPr>
            <a:lvl9pPr marL="285385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60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94"/>
            <a:ext cx="7632700" cy="3206749"/>
          </a:xfrm>
        </p:spPr>
        <p:txBody>
          <a:bodyPr>
            <a:noAutofit/>
          </a:bodyPr>
          <a:lstStyle>
            <a:lvl1pPr marL="283135" indent="0">
              <a:buFontTx/>
              <a:buNone/>
              <a:defRPr b="1">
                <a:latin typeface="+mj-lt"/>
              </a:defRPr>
            </a:lvl1pPr>
            <a:lvl2pPr marL="283135" indent="0">
              <a:defRPr>
                <a:latin typeface="+mj-lt"/>
              </a:defRPr>
            </a:lvl2pPr>
            <a:lvl3pPr marL="489620" indent="-202775">
              <a:defRPr>
                <a:latin typeface="+mj-lt"/>
              </a:defRPr>
            </a:lvl3pPr>
            <a:lvl4pPr marL="0" indent="280669">
              <a:defRPr>
                <a:latin typeface="+mj-lt"/>
              </a:defRPr>
            </a:lvl4pPr>
            <a:lvl5pPr marL="111771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20" y="558801"/>
            <a:ext cx="7632699" cy="946150"/>
          </a:xfrm>
        </p:spPr>
        <p:txBody>
          <a:bodyPr>
            <a:noAutofit/>
          </a:bodyPr>
          <a:lstStyle>
            <a:lvl1pPr marL="0" marR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61355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23597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01" y="3305565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01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726" indent="0">
              <a:buNone/>
              <a:defRPr sz="1400"/>
            </a:lvl2pPr>
            <a:lvl3pPr marL="713449" indent="0">
              <a:buNone/>
              <a:defRPr sz="1300"/>
            </a:lvl3pPr>
            <a:lvl4pPr marL="1070195" indent="0">
              <a:buNone/>
              <a:defRPr sz="1100"/>
            </a:lvl4pPr>
            <a:lvl5pPr marL="1426925" indent="0">
              <a:buNone/>
              <a:defRPr sz="1100"/>
            </a:lvl5pPr>
            <a:lvl6pPr marL="1783655" indent="0">
              <a:buNone/>
              <a:defRPr sz="1100"/>
            </a:lvl6pPr>
            <a:lvl7pPr marL="2140387" indent="0">
              <a:buNone/>
              <a:defRPr sz="1100"/>
            </a:lvl7pPr>
            <a:lvl8pPr marL="2497118" indent="0">
              <a:buNone/>
              <a:defRPr sz="1100"/>
            </a:lvl8pPr>
            <a:lvl9pPr marL="2853850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19088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74"/>
            <a:ext cx="3606830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74"/>
            <a:ext cx="3606831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33315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3" y="206260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726" indent="0">
              <a:buNone/>
              <a:defRPr sz="1600" b="1"/>
            </a:lvl2pPr>
            <a:lvl3pPr marL="713449" indent="0">
              <a:buNone/>
              <a:defRPr sz="1400" b="1"/>
            </a:lvl3pPr>
            <a:lvl4pPr marL="1070195" indent="0">
              <a:buNone/>
              <a:defRPr sz="1300" b="1"/>
            </a:lvl4pPr>
            <a:lvl5pPr marL="1426925" indent="0">
              <a:buNone/>
              <a:defRPr sz="1300" b="1"/>
            </a:lvl5pPr>
            <a:lvl6pPr marL="1783655" indent="0">
              <a:buNone/>
              <a:defRPr sz="1300" b="1"/>
            </a:lvl6pPr>
            <a:lvl7pPr marL="2140387" indent="0">
              <a:buNone/>
              <a:defRPr sz="1300" b="1"/>
            </a:lvl7pPr>
            <a:lvl8pPr marL="2497118" indent="0">
              <a:buNone/>
              <a:defRPr sz="1300" b="1"/>
            </a:lvl8pPr>
            <a:lvl9pPr marL="285385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726" indent="0">
              <a:buNone/>
              <a:defRPr sz="1600" b="1"/>
            </a:lvl2pPr>
            <a:lvl3pPr marL="713449" indent="0">
              <a:buNone/>
              <a:defRPr sz="1400" b="1"/>
            </a:lvl3pPr>
            <a:lvl4pPr marL="1070195" indent="0">
              <a:buNone/>
              <a:defRPr sz="1300" b="1"/>
            </a:lvl4pPr>
            <a:lvl5pPr marL="1426925" indent="0">
              <a:buNone/>
              <a:defRPr sz="1300" b="1"/>
            </a:lvl5pPr>
            <a:lvl6pPr marL="1783655" indent="0">
              <a:buNone/>
              <a:defRPr sz="1300" b="1"/>
            </a:lvl6pPr>
            <a:lvl7pPr marL="2140387" indent="0">
              <a:buNone/>
              <a:defRPr sz="1300" b="1"/>
            </a:lvl7pPr>
            <a:lvl8pPr marL="2497118" indent="0">
              <a:buNone/>
              <a:defRPr sz="1300" b="1"/>
            </a:lvl8pPr>
            <a:lvl9pPr marL="285385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27814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420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24935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3" y="20520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93" y="1076650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726" indent="0">
              <a:buNone/>
              <a:defRPr sz="900"/>
            </a:lvl2pPr>
            <a:lvl3pPr marL="713449" indent="0">
              <a:buNone/>
              <a:defRPr sz="800"/>
            </a:lvl3pPr>
            <a:lvl4pPr marL="1070195" indent="0">
              <a:buNone/>
              <a:defRPr sz="700"/>
            </a:lvl4pPr>
            <a:lvl5pPr marL="1426925" indent="0">
              <a:buNone/>
              <a:defRPr sz="700"/>
            </a:lvl5pPr>
            <a:lvl6pPr marL="1783655" indent="0">
              <a:buNone/>
              <a:defRPr sz="700"/>
            </a:lvl6pPr>
            <a:lvl7pPr marL="2140387" indent="0">
              <a:buNone/>
              <a:defRPr sz="700"/>
            </a:lvl7pPr>
            <a:lvl8pPr marL="2497118" indent="0">
              <a:buNone/>
              <a:defRPr sz="700"/>
            </a:lvl8pPr>
            <a:lvl9pPr marL="285385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51517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99" y="3600362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99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726" indent="0">
              <a:buNone/>
              <a:defRPr sz="2200"/>
            </a:lvl2pPr>
            <a:lvl3pPr marL="713449" indent="0">
              <a:buNone/>
              <a:defRPr sz="1900"/>
            </a:lvl3pPr>
            <a:lvl4pPr marL="1070195" indent="0">
              <a:buNone/>
              <a:defRPr sz="1600"/>
            </a:lvl4pPr>
            <a:lvl5pPr marL="1426925" indent="0">
              <a:buNone/>
              <a:defRPr sz="1600"/>
            </a:lvl5pPr>
            <a:lvl6pPr marL="1783655" indent="0">
              <a:buNone/>
              <a:defRPr sz="1600"/>
            </a:lvl6pPr>
            <a:lvl7pPr marL="2140387" indent="0">
              <a:buNone/>
              <a:defRPr sz="1600"/>
            </a:lvl7pPr>
            <a:lvl8pPr marL="2497118" indent="0">
              <a:buNone/>
              <a:defRPr sz="1600"/>
            </a:lvl8pPr>
            <a:lvl9pPr marL="2853850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99" y="4025837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726" indent="0">
              <a:buNone/>
              <a:defRPr sz="900"/>
            </a:lvl2pPr>
            <a:lvl3pPr marL="713449" indent="0">
              <a:buNone/>
              <a:defRPr sz="800"/>
            </a:lvl3pPr>
            <a:lvl4pPr marL="1070195" indent="0">
              <a:buNone/>
              <a:defRPr sz="700"/>
            </a:lvl4pPr>
            <a:lvl5pPr marL="1426925" indent="0">
              <a:buNone/>
              <a:defRPr sz="700"/>
            </a:lvl5pPr>
            <a:lvl6pPr marL="1783655" indent="0">
              <a:buNone/>
              <a:defRPr sz="700"/>
            </a:lvl6pPr>
            <a:lvl7pPr marL="2140387" indent="0">
              <a:buNone/>
              <a:defRPr sz="700"/>
            </a:lvl7pPr>
            <a:lvl8pPr marL="2497118" indent="0">
              <a:buNone/>
              <a:defRPr sz="700"/>
            </a:lvl8pPr>
            <a:lvl9pPr marL="285385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04292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75843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5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5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055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56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61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23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1856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2475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3094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3714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4332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4952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9160776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69" y="36718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69" y="1199774"/>
            <a:ext cx="7343979" cy="362733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18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4538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69" y="36718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86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86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2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2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18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41483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69" y="367165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18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32882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39" y="1598242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4"/>
            <a:ext cx="6401886" cy="1314222"/>
          </a:xfrm>
        </p:spPr>
        <p:txBody>
          <a:bodyPr/>
          <a:lstStyle>
            <a:lvl1pPr marL="0" indent="0" algn="ctr">
              <a:buNone/>
              <a:defRPr/>
            </a:lvl1pPr>
            <a:lvl2pPr marL="357266" indent="0" algn="ctr">
              <a:buNone/>
              <a:defRPr/>
            </a:lvl2pPr>
            <a:lvl3pPr marL="714529" indent="0" algn="ctr">
              <a:buNone/>
              <a:defRPr/>
            </a:lvl3pPr>
            <a:lvl4pPr marL="1071804" indent="0" algn="ctr">
              <a:buNone/>
              <a:defRPr/>
            </a:lvl4pPr>
            <a:lvl5pPr marL="1429071" indent="0" algn="ctr">
              <a:buNone/>
              <a:defRPr/>
            </a:lvl5pPr>
            <a:lvl6pPr marL="1786338" indent="0" algn="ctr">
              <a:buNone/>
              <a:defRPr/>
            </a:lvl6pPr>
            <a:lvl7pPr marL="2143605" indent="0" algn="ctr">
              <a:buNone/>
              <a:defRPr/>
            </a:lvl7pPr>
            <a:lvl8pPr marL="2500873" indent="0" algn="ctr">
              <a:buNone/>
              <a:defRPr/>
            </a:lvl8pPr>
            <a:lvl9pPr marL="285814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87030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9459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191" y="3305543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91" y="2180292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7266" indent="0">
              <a:buNone/>
              <a:defRPr sz="1400"/>
            </a:lvl2pPr>
            <a:lvl3pPr marL="714529" indent="0">
              <a:buNone/>
              <a:defRPr sz="1300"/>
            </a:lvl3pPr>
            <a:lvl4pPr marL="1071804" indent="0">
              <a:buNone/>
              <a:defRPr sz="1100"/>
            </a:lvl4pPr>
            <a:lvl5pPr marL="1429071" indent="0">
              <a:buNone/>
              <a:defRPr sz="1100"/>
            </a:lvl5pPr>
            <a:lvl6pPr marL="1786338" indent="0">
              <a:buNone/>
              <a:defRPr sz="1100"/>
            </a:lvl6pPr>
            <a:lvl7pPr marL="2143605" indent="0">
              <a:buNone/>
              <a:defRPr sz="1100"/>
            </a:lvl7pPr>
            <a:lvl8pPr marL="2500873" indent="0">
              <a:buNone/>
              <a:defRPr sz="1100"/>
            </a:lvl8pPr>
            <a:lvl9pPr marL="2858140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25293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4"/>
            <a:ext cx="3606830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2998" y="1199764"/>
            <a:ext cx="3606831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12571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2" y="206260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4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266" indent="0">
              <a:buNone/>
              <a:defRPr sz="1600" b="1"/>
            </a:lvl2pPr>
            <a:lvl3pPr marL="714529" indent="0">
              <a:buNone/>
              <a:defRPr sz="1400" b="1"/>
            </a:lvl3pPr>
            <a:lvl4pPr marL="1071804" indent="0">
              <a:buNone/>
              <a:defRPr sz="1300" b="1"/>
            </a:lvl4pPr>
            <a:lvl5pPr marL="1429071" indent="0">
              <a:buNone/>
              <a:defRPr sz="1300" b="1"/>
            </a:lvl5pPr>
            <a:lvl6pPr marL="1786338" indent="0">
              <a:buNone/>
              <a:defRPr sz="1300" b="1"/>
            </a:lvl6pPr>
            <a:lvl7pPr marL="2143605" indent="0">
              <a:buNone/>
              <a:defRPr sz="1300" b="1"/>
            </a:lvl7pPr>
            <a:lvl8pPr marL="2500873" indent="0">
              <a:buNone/>
              <a:defRPr sz="1300" b="1"/>
            </a:lvl8pPr>
            <a:lvl9pPr marL="285814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4" y="1630629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7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266" indent="0">
              <a:buNone/>
              <a:defRPr sz="1600" b="1"/>
            </a:lvl2pPr>
            <a:lvl3pPr marL="714529" indent="0">
              <a:buNone/>
              <a:defRPr sz="1400" b="1"/>
            </a:lvl3pPr>
            <a:lvl4pPr marL="1071804" indent="0">
              <a:buNone/>
              <a:defRPr sz="1300" b="1"/>
            </a:lvl4pPr>
            <a:lvl5pPr marL="1429071" indent="0">
              <a:buNone/>
              <a:defRPr sz="1300" b="1"/>
            </a:lvl5pPr>
            <a:lvl6pPr marL="1786338" indent="0">
              <a:buNone/>
              <a:defRPr sz="1300" b="1"/>
            </a:lvl6pPr>
            <a:lvl7pPr marL="2143605" indent="0">
              <a:buNone/>
              <a:defRPr sz="1300" b="1"/>
            </a:lvl7pPr>
            <a:lvl8pPr marL="2500873" indent="0">
              <a:buNone/>
              <a:defRPr sz="1300" b="1"/>
            </a:lvl8pPr>
            <a:lvl9pPr marL="285814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7" y="1630629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15357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92515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79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12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90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83767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2" y="20518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1" y="205179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82" y="1076648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7266" indent="0">
              <a:buNone/>
              <a:defRPr sz="900"/>
            </a:lvl2pPr>
            <a:lvl3pPr marL="714529" indent="0">
              <a:buNone/>
              <a:defRPr sz="800"/>
            </a:lvl3pPr>
            <a:lvl4pPr marL="1071804" indent="0">
              <a:buNone/>
              <a:defRPr sz="700"/>
            </a:lvl4pPr>
            <a:lvl5pPr marL="1429071" indent="0">
              <a:buNone/>
              <a:defRPr sz="700"/>
            </a:lvl5pPr>
            <a:lvl6pPr marL="1786338" indent="0">
              <a:buNone/>
              <a:defRPr sz="700"/>
            </a:lvl6pPr>
            <a:lvl7pPr marL="2143605" indent="0">
              <a:buNone/>
              <a:defRPr sz="700"/>
            </a:lvl7pPr>
            <a:lvl8pPr marL="2500873" indent="0">
              <a:buNone/>
              <a:defRPr sz="700"/>
            </a:lvl8pPr>
            <a:lvl9pPr marL="285814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36926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87" y="3600352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87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7266" indent="0">
              <a:buNone/>
              <a:defRPr sz="2200"/>
            </a:lvl2pPr>
            <a:lvl3pPr marL="714529" indent="0">
              <a:buNone/>
              <a:defRPr sz="1900"/>
            </a:lvl3pPr>
            <a:lvl4pPr marL="1071804" indent="0">
              <a:buNone/>
              <a:defRPr sz="1600"/>
            </a:lvl4pPr>
            <a:lvl5pPr marL="1429071" indent="0">
              <a:buNone/>
              <a:defRPr sz="1600"/>
            </a:lvl5pPr>
            <a:lvl6pPr marL="1786338" indent="0">
              <a:buNone/>
              <a:defRPr sz="1600"/>
            </a:lvl6pPr>
            <a:lvl7pPr marL="2143605" indent="0">
              <a:buNone/>
              <a:defRPr sz="1600"/>
            </a:lvl7pPr>
            <a:lvl8pPr marL="2500873" indent="0">
              <a:buNone/>
              <a:defRPr sz="1600"/>
            </a:lvl8pPr>
            <a:lvl9pPr marL="2858140" indent="0">
              <a:buNone/>
              <a:defRPr sz="16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87" y="4025827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7266" indent="0">
              <a:buNone/>
              <a:defRPr sz="900"/>
            </a:lvl2pPr>
            <a:lvl3pPr marL="714529" indent="0">
              <a:buNone/>
              <a:defRPr sz="800"/>
            </a:lvl3pPr>
            <a:lvl4pPr marL="1071804" indent="0">
              <a:buNone/>
              <a:defRPr sz="700"/>
            </a:lvl4pPr>
            <a:lvl5pPr marL="1429071" indent="0">
              <a:buNone/>
              <a:defRPr sz="700"/>
            </a:lvl5pPr>
            <a:lvl6pPr marL="1786338" indent="0">
              <a:buNone/>
              <a:defRPr sz="700"/>
            </a:lvl6pPr>
            <a:lvl7pPr marL="2143605" indent="0">
              <a:buNone/>
              <a:defRPr sz="700"/>
            </a:lvl7pPr>
            <a:lvl8pPr marL="2500873" indent="0">
              <a:buNone/>
              <a:defRPr sz="700"/>
            </a:lvl8pPr>
            <a:lvl9pPr marL="285814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70957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0324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3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3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11368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57" y="36717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57" y="1199764"/>
            <a:ext cx="7343979" cy="3627339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05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27401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57" y="36717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64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2998" y="1199764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19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2998" y="3064719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05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03955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57" y="367163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05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54875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483C82-2CB0-403B-8A56-3B54E47C14C4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89234265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49862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196"/>
            <a:ext cx="9142412" cy="5142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26209" y="3846910"/>
            <a:ext cx="92392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497" tIns="39749" rIns="79497" bIns="39749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1800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707" y="1205166"/>
            <a:ext cx="7320689" cy="3621940"/>
          </a:xfrm>
        </p:spPr>
        <p:txBody>
          <a:bodyPr/>
          <a:lstStyle>
            <a:lvl1pPr marL="316328" indent="0">
              <a:buFontTx/>
              <a:buNone/>
              <a:defRPr b="1">
                <a:latin typeface="+mj-lt"/>
              </a:defRPr>
            </a:lvl1pPr>
            <a:lvl2pPr marL="313570" indent="2783">
              <a:defRPr>
                <a:latin typeface="+mj-lt"/>
              </a:defRPr>
            </a:lvl2pPr>
            <a:lvl3pPr marL="547008" indent="-226545">
              <a:tabLst/>
              <a:defRPr>
                <a:latin typeface="+mj-lt"/>
              </a:defRPr>
            </a:lvl3pPr>
            <a:lvl4pPr marL="0" indent="313570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15"/>
            <a:ext cx="7337192" cy="829352"/>
          </a:xfrm>
        </p:spPr>
        <p:txBody>
          <a:bodyPr/>
          <a:lstStyle>
            <a:lvl1pPr marL="0" marR="0" indent="0" defTabSz="9076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09049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D0797A-33CF-4BB8-8CCB-9DDB0B488B5F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686422613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7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193" indent="0">
              <a:buNone/>
              <a:defRPr sz="1800" b="1"/>
            </a:lvl2pPr>
            <a:lvl3pPr marL="812381" indent="0">
              <a:buNone/>
              <a:defRPr sz="1600" b="1"/>
            </a:lvl3pPr>
            <a:lvl4pPr marL="1218566" indent="0">
              <a:buNone/>
              <a:defRPr sz="1400" b="1"/>
            </a:lvl4pPr>
            <a:lvl5pPr marL="1624754" indent="0">
              <a:buNone/>
              <a:defRPr sz="1400" b="1"/>
            </a:lvl5pPr>
            <a:lvl6pPr marL="2030948" indent="0">
              <a:buNone/>
              <a:defRPr sz="1400" b="1"/>
            </a:lvl6pPr>
            <a:lvl7pPr marL="2437142" indent="0">
              <a:buNone/>
              <a:defRPr sz="1400" b="1"/>
            </a:lvl7pPr>
            <a:lvl8pPr marL="2843329" indent="0">
              <a:buNone/>
              <a:defRPr sz="1400" b="1"/>
            </a:lvl8pPr>
            <a:lvl9pPr marL="324952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82" y="115137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193" indent="0">
              <a:buNone/>
              <a:defRPr sz="1800" b="1"/>
            </a:lvl2pPr>
            <a:lvl3pPr marL="812381" indent="0">
              <a:buNone/>
              <a:defRPr sz="1600" b="1"/>
            </a:lvl3pPr>
            <a:lvl4pPr marL="1218566" indent="0">
              <a:buNone/>
              <a:defRPr sz="1400" b="1"/>
            </a:lvl4pPr>
            <a:lvl5pPr marL="1624754" indent="0">
              <a:buNone/>
              <a:defRPr sz="1400" b="1"/>
            </a:lvl5pPr>
            <a:lvl6pPr marL="2030948" indent="0">
              <a:buNone/>
              <a:defRPr sz="1400" b="1"/>
            </a:lvl6pPr>
            <a:lvl7pPr marL="2437142" indent="0">
              <a:buNone/>
              <a:defRPr sz="1400" b="1"/>
            </a:lvl7pPr>
            <a:lvl8pPr marL="2843329" indent="0">
              <a:buNone/>
              <a:defRPr sz="1400" b="1"/>
            </a:lvl8pPr>
            <a:lvl9pPr marL="324952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82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83113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" y="0"/>
            <a:ext cx="9142413" cy="514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707" y="1205166"/>
            <a:ext cx="7320689" cy="3621940"/>
          </a:xfrm>
        </p:spPr>
        <p:txBody>
          <a:bodyPr/>
          <a:lstStyle>
            <a:lvl1pPr marL="316328" indent="0">
              <a:buFontTx/>
              <a:buNone/>
              <a:defRPr b="1">
                <a:latin typeface="+mj-lt"/>
              </a:defRPr>
            </a:lvl1pPr>
            <a:lvl2pPr marL="316328" indent="0">
              <a:defRPr>
                <a:latin typeface="+mj-lt"/>
              </a:defRPr>
            </a:lvl2pPr>
            <a:lvl3pPr marL="547008" indent="-226545">
              <a:defRPr>
                <a:latin typeface="+mj-lt"/>
              </a:defRPr>
            </a:lvl3pPr>
            <a:lvl4pPr marL="0" indent="313570">
              <a:defRPr>
                <a:latin typeface="+mj-lt"/>
              </a:defRPr>
            </a:lvl4pPr>
            <a:lvl5pPr marL="124874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55" y="375815"/>
            <a:ext cx="7337901" cy="829352"/>
          </a:xfrm>
        </p:spPr>
        <p:txBody>
          <a:bodyPr/>
          <a:lstStyle>
            <a:lvl1pPr marL="0" marR="0" indent="0" defTabSz="9076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09049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8ED851C-A96E-4531-8813-94A897DC60F4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41190478"/>
      </p:ext>
    </p:extLst>
  </p:cSld>
  <p:clrMapOvr>
    <a:masterClrMapping/>
  </p:clrMapOvr>
  <p:transition spd="med"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981161"/>
      </p:ext>
    </p:extLst>
  </p:cSld>
  <p:clrMapOvr>
    <a:masterClrMapping/>
  </p:clrMapOvr>
  <p:transition spd="med"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95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7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53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2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06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8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3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1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98626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429"/>
            <a:ext cx="9142412" cy="5142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39" y="3844768"/>
            <a:ext cx="923925" cy="28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405" tIns="32202" rIns="64405" bIns="32202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z="14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3"/>
            <a:ext cx="7320689" cy="3621940"/>
          </a:xfrm>
        </p:spPr>
        <p:txBody>
          <a:bodyPr/>
          <a:lstStyle>
            <a:lvl1pPr marL="256055" indent="0">
              <a:buFontTx/>
              <a:buNone/>
              <a:defRPr b="1">
                <a:latin typeface="+mj-lt"/>
              </a:defRPr>
            </a:lvl1pPr>
            <a:lvl2pPr marL="253818" indent="2237">
              <a:defRPr>
                <a:latin typeface="+mj-lt"/>
              </a:defRPr>
            </a:lvl2pPr>
            <a:lvl3pPr marL="442783" indent="-183375">
              <a:tabLst/>
              <a:defRPr>
                <a:latin typeface="+mj-lt"/>
              </a:defRPr>
            </a:lvl3pPr>
            <a:lvl4pPr marL="0" indent="253818">
              <a:lnSpc>
                <a:spcPts val="1268"/>
              </a:lnSpc>
              <a:spcBef>
                <a:spcPts val="282"/>
              </a:spcBef>
              <a:defRPr>
                <a:latin typeface="+mj-lt"/>
              </a:defRPr>
            </a:lvl4pPr>
            <a:lvl5pPr>
              <a:lnSpc>
                <a:spcPts val="1268"/>
              </a:lnSpc>
              <a:spcBef>
                <a:spcPts val="28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7346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361791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194"/>
            <a:ext cx="9142412" cy="5142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26177" y="3846910"/>
            <a:ext cx="92392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37" tIns="39869" rIns="79737" bIns="39869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18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87" y="1205166"/>
            <a:ext cx="7320689" cy="3621940"/>
          </a:xfrm>
        </p:spPr>
        <p:txBody>
          <a:bodyPr/>
          <a:lstStyle>
            <a:lvl1pPr marL="317276" indent="0">
              <a:buFontTx/>
              <a:buNone/>
              <a:defRPr b="1">
                <a:latin typeface="+mj-lt"/>
              </a:defRPr>
            </a:lvl1pPr>
            <a:lvl2pPr marL="314512" indent="2783">
              <a:defRPr>
                <a:latin typeface="+mj-lt"/>
              </a:defRPr>
            </a:lvl2pPr>
            <a:lvl3pPr marL="548661" indent="-227225">
              <a:tabLst/>
              <a:defRPr>
                <a:latin typeface="+mj-lt"/>
              </a:defRPr>
            </a:lvl3pPr>
            <a:lvl4pPr marL="0" indent="314512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15"/>
            <a:ext cx="7337192" cy="829352"/>
          </a:xfrm>
        </p:spPr>
        <p:txBody>
          <a:bodyPr/>
          <a:lstStyle>
            <a:lvl1pPr marL="0" marR="0" indent="0" defTabSz="9103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11788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D0797A-33CF-4BB8-8CCB-9DDB0B488B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8822988"/>
      </p:ext>
    </p:extLst>
  </p:cSld>
  <p:clrMapOvr>
    <a:masterClrMapping/>
  </p:clrMapOvr>
  <p:transition spd="med"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071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69"/>
            <a:ext cx="7772400" cy="1102519"/>
          </a:xfrm>
        </p:spPr>
        <p:txBody>
          <a:bodyPr>
            <a:normAutofit/>
          </a:bodyPr>
          <a:lstStyle>
            <a:lvl1pPr>
              <a:defRPr sz="3656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052" b="0">
                <a:solidFill>
                  <a:schemeClr val="bg1"/>
                </a:solidFill>
                <a:latin typeface="+mj-lt"/>
              </a:defRPr>
            </a:lvl1pPr>
            <a:lvl2pPr marL="3343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687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03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37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671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061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40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6748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017430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0" y="1436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8" y="1205155"/>
            <a:ext cx="7320689" cy="3621940"/>
          </a:xfrm>
        </p:spPr>
        <p:txBody>
          <a:bodyPr/>
          <a:lstStyle>
            <a:lvl1pPr marL="233064" indent="0">
              <a:buFontTx/>
              <a:buNone/>
              <a:defRPr b="1">
                <a:latin typeface="+mj-lt"/>
              </a:defRPr>
            </a:lvl1pPr>
            <a:lvl2pPr marL="231028" indent="2036">
              <a:defRPr>
                <a:latin typeface="+mj-lt"/>
              </a:defRPr>
            </a:lvl2pPr>
            <a:lvl3pPr marL="403027" indent="-166910">
              <a:tabLst/>
              <a:defRPr>
                <a:latin typeface="+mj-lt"/>
              </a:defRPr>
            </a:lvl3pPr>
            <a:lvl4pPr marL="0" indent="231028">
              <a:lnSpc>
                <a:spcPts val="1154"/>
              </a:lnSpc>
              <a:spcBef>
                <a:spcPts val="257"/>
              </a:spcBef>
              <a:defRPr>
                <a:latin typeface="+mj-lt"/>
              </a:defRPr>
            </a:lvl4pPr>
            <a:lvl5pPr>
              <a:lnSpc>
                <a:spcPts val="1154"/>
              </a:lnSpc>
              <a:spcBef>
                <a:spcPts val="25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9"/>
            <a:ext cx="923618" cy="282640"/>
          </a:xfrm>
          <a:prstGeom prst="rect">
            <a:avLst/>
          </a:prstGeom>
          <a:noFill/>
        </p:spPr>
        <p:txBody>
          <a:bodyPr wrap="square" lIns="58623" tIns="29312" rIns="58623" bIns="29312" rtlCol="0">
            <a:noAutofit/>
          </a:bodyPr>
          <a:lstStyle/>
          <a:p>
            <a:pPr defTabSz="668702" fontAlgn="auto">
              <a:spcBef>
                <a:spcPts val="0"/>
              </a:spcBef>
              <a:spcAft>
                <a:spcPts val="0"/>
              </a:spcAft>
            </a:pPr>
            <a:endParaRPr lang="ru-RU" sz="1347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375804"/>
            <a:ext cx="7337192" cy="829352"/>
          </a:xfrm>
        </p:spPr>
        <p:txBody>
          <a:bodyPr/>
          <a:lstStyle>
            <a:lvl1pPr marL="0" marR="0" indent="0" defTabSz="6687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464"/>
            </a:lvl1pPr>
          </a:lstStyle>
          <a:p>
            <a:pPr marL="0" marR="0" lvl="0" indent="0" defTabSz="6687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078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76119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8" y="1205155"/>
            <a:ext cx="7320689" cy="3621940"/>
          </a:xfrm>
        </p:spPr>
        <p:txBody>
          <a:bodyPr/>
          <a:lstStyle>
            <a:lvl1pPr marL="233064" indent="0">
              <a:buFontTx/>
              <a:buNone/>
              <a:defRPr b="1">
                <a:latin typeface="+mj-lt"/>
              </a:defRPr>
            </a:lvl1pPr>
            <a:lvl2pPr marL="233064" indent="0">
              <a:defRPr>
                <a:latin typeface="+mj-lt"/>
              </a:defRPr>
            </a:lvl2pPr>
            <a:lvl3pPr marL="403027" indent="-166910">
              <a:defRPr>
                <a:latin typeface="+mj-lt"/>
              </a:defRPr>
            </a:lvl3pPr>
            <a:lvl4pPr marL="0" indent="231028">
              <a:defRPr>
                <a:latin typeface="+mj-lt"/>
              </a:defRPr>
            </a:lvl4pPr>
            <a:lvl5pPr marL="92004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7" y="375804"/>
            <a:ext cx="7337901" cy="829352"/>
          </a:xfrm>
        </p:spPr>
        <p:txBody>
          <a:bodyPr/>
          <a:lstStyle>
            <a:lvl1pPr marL="0" marR="0" indent="0" defTabSz="6687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464"/>
            </a:lvl1pPr>
          </a:lstStyle>
          <a:p>
            <a:pPr marL="0" marR="0" lvl="0" indent="0" defTabSz="6687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078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79779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" y="2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8" y="759379"/>
            <a:ext cx="7320689" cy="1518473"/>
          </a:xfrm>
        </p:spPr>
        <p:txBody>
          <a:bodyPr anchor="t"/>
          <a:lstStyle>
            <a:lvl1pPr algn="l">
              <a:defRPr sz="295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8" y="2572290"/>
            <a:ext cx="7320689" cy="2254803"/>
          </a:xfrm>
        </p:spPr>
        <p:txBody>
          <a:bodyPr anchor="t"/>
          <a:lstStyle>
            <a:lvl1pPr marL="0" indent="0">
              <a:buNone/>
              <a:defRPr sz="1475">
                <a:solidFill>
                  <a:schemeClr val="tx1">
                    <a:tint val="75000"/>
                  </a:schemeClr>
                </a:solidFill>
              </a:defRPr>
            </a:lvl1pPr>
            <a:lvl2pPr marL="334351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2pPr>
            <a:lvl3pPr marL="668702" indent="0">
              <a:buNone/>
              <a:defRPr sz="1154">
                <a:solidFill>
                  <a:schemeClr val="tx1">
                    <a:tint val="75000"/>
                  </a:schemeClr>
                </a:solidFill>
              </a:defRPr>
            </a:lvl3pPr>
            <a:lvl4pPr marL="1003053" indent="0">
              <a:buNone/>
              <a:defRPr sz="1026">
                <a:solidFill>
                  <a:schemeClr val="tx1">
                    <a:tint val="75000"/>
                  </a:schemeClr>
                </a:solidFill>
              </a:defRPr>
            </a:lvl4pPr>
            <a:lvl5pPr marL="1337404" indent="0">
              <a:buNone/>
              <a:defRPr sz="1026">
                <a:solidFill>
                  <a:schemeClr val="tx1">
                    <a:tint val="75000"/>
                  </a:schemeClr>
                </a:solidFill>
              </a:defRPr>
            </a:lvl5pPr>
            <a:lvl6pPr marL="1671754" indent="0">
              <a:buNone/>
              <a:defRPr sz="1026">
                <a:solidFill>
                  <a:schemeClr val="tx1">
                    <a:tint val="75000"/>
                  </a:schemeClr>
                </a:solidFill>
              </a:defRPr>
            </a:lvl6pPr>
            <a:lvl7pPr marL="2006106" indent="0">
              <a:buNone/>
              <a:defRPr sz="1026">
                <a:solidFill>
                  <a:schemeClr val="tx1">
                    <a:tint val="75000"/>
                  </a:schemeClr>
                </a:solidFill>
              </a:defRPr>
            </a:lvl7pPr>
            <a:lvl8pPr marL="2340457" indent="0">
              <a:buNone/>
              <a:defRPr sz="1026">
                <a:solidFill>
                  <a:schemeClr val="tx1">
                    <a:tint val="75000"/>
                  </a:schemeClr>
                </a:solidFill>
              </a:defRPr>
            </a:lvl8pPr>
            <a:lvl9pPr marL="2674807" indent="0">
              <a:buNone/>
              <a:defRPr sz="102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36000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0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4"/>
            <a:ext cx="3620764" cy="3521848"/>
          </a:xfrm>
        </p:spPr>
        <p:txBody>
          <a:bodyPr/>
          <a:lstStyle>
            <a:lvl1pPr>
              <a:defRPr sz="2052"/>
            </a:lvl1pPr>
            <a:lvl2pPr>
              <a:defRPr sz="1732"/>
            </a:lvl2pPr>
            <a:lvl3pPr>
              <a:defRPr sz="1475"/>
            </a:lvl3pPr>
            <a:lvl4pPr>
              <a:defRPr sz="1347"/>
            </a:lvl4pPr>
            <a:lvl5pPr>
              <a:defRPr sz="1347"/>
            </a:lvl5pPr>
            <a:lvl6pPr>
              <a:defRPr sz="1347"/>
            </a:lvl6pPr>
            <a:lvl7pPr>
              <a:defRPr sz="1347"/>
            </a:lvl7pPr>
            <a:lvl8pPr>
              <a:defRPr sz="1347"/>
            </a:lvl8pPr>
            <a:lvl9pPr>
              <a:defRPr sz="134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2" y="1205154"/>
            <a:ext cx="3644897" cy="3521848"/>
          </a:xfrm>
        </p:spPr>
        <p:txBody>
          <a:bodyPr/>
          <a:lstStyle>
            <a:lvl1pPr>
              <a:defRPr sz="2052"/>
            </a:lvl1pPr>
            <a:lvl2pPr>
              <a:defRPr sz="1732"/>
            </a:lvl2pPr>
            <a:lvl3pPr>
              <a:defRPr sz="1475"/>
            </a:lvl3pPr>
            <a:lvl4pPr>
              <a:defRPr sz="1347"/>
            </a:lvl4pPr>
            <a:lvl5pPr>
              <a:defRPr sz="1347"/>
            </a:lvl5pPr>
            <a:lvl6pPr>
              <a:defRPr sz="1347"/>
            </a:lvl6pPr>
            <a:lvl7pPr>
              <a:defRPr sz="1347"/>
            </a:lvl7pPr>
            <a:lvl8pPr>
              <a:defRPr sz="1347"/>
            </a:lvl8pPr>
            <a:lvl9pPr>
              <a:defRPr sz="134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274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7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5" Type="http://schemas.openxmlformats.org/officeDocument/2006/relationships/slideLayout" Target="../slideLayouts/slideLayout9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90.xml"/><Relationship Id="rId9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245" tIns="40623" rIns="81245" bIns="40623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221" y="1491630"/>
            <a:ext cx="7632699" cy="3220070"/>
          </a:xfrm>
          <a:prstGeom prst="rect">
            <a:avLst/>
          </a:prstGeom>
        </p:spPr>
        <p:txBody>
          <a:bodyPr vert="horz" lIns="81245" tIns="40623" rIns="81245" bIns="40623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2381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4"/>
            <a:ext cx="2895600" cy="273844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2381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87" y="4398169"/>
            <a:ext cx="503585" cy="513582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ctr">
              <a:lnSpc>
                <a:spcPts val="1877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 defTabSz="812381" fontAlgn="auto">
              <a:spcBef>
                <a:spcPts val="0"/>
              </a:spcBef>
              <a:spcAft>
                <a:spcPts val="0"/>
              </a:spcAft>
            </a:pPr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12381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969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  <p:sldLayoutId id="2147484074" r:id="rId2"/>
    <p:sldLayoutId id="2147484075" r:id="rId3"/>
    <p:sldLayoutId id="2147484076" r:id="rId4"/>
    <p:sldLayoutId id="2147484077" r:id="rId5"/>
    <p:sldLayoutId id="2147484078" r:id="rId6"/>
    <p:sldLayoutId id="2147484079" r:id="rId7"/>
    <p:sldLayoutId id="2147484080" r:id="rId8"/>
    <p:sldLayoutId id="2147484081" r:id="rId9"/>
    <p:sldLayoutId id="2147484082" r:id="rId10"/>
    <p:sldLayoutId id="2147484083" r:id="rId11"/>
    <p:sldLayoutId id="2147484084" r:id="rId12"/>
    <p:sldLayoutId id="2147484085" r:id="rId13"/>
    <p:sldLayoutId id="2147484086" r:id="rId14"/>
    <p:sldLayoutId id="2147484087" r:id="rId15"/>
    <p:sldLayoutId id="2147484382" r:id="rId16"/>
  </p:sldLayoutIdLst>
  <p:hf hdr="0" ftr="0" dt="0"/>
  <p:txStyles>
    <p:titleStyle>
      <a:lvl1pPr algn="l" defTabSz="812381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3135" indent="0" algn="l" defTabSz="812381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3135" indent="0" algn="l" defTabSz="812381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5157" indent="-202775" algn="l" defTabSz="812381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0669" algn="just" defTabSz="812381" rtl="0" eaLnBrk="1" latinLnBrk="0" hangingPunct="1">
        <a:lnSpc>
          <a:spcPts val="1899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17717" indent="0" algn="l" defTabSz="812381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34046" indent="-203097" algn="l" defTabSz="8123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40235" indent="-203097" algn="l" defTabSz="8123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46425" indent="-203097" algn="l" defTabSz="8123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52614" indent="-203097" algn="l" defTabSz="8123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193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381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8566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4754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0948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7142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3329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9523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89" y="367196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89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 vert="horz" lIns="81144" tIns="40572" rIns="81144" bIns="40572" rtlCol="0" anchor="ctr">
            <a:normAutofit/>
          </a:bodyPr>
          <a:lstStyle>
            <a:lvl1pPr algn="ctr" defTabSz="811355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441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  <p:sldLayoutId id="2147484116" r:id="rId12"/>
    <p:sldLayoutId id="2147484117" r:id="rId13"/>
    <p:sldLayoutId id="2147484118" r:id="rId14"/>
  </p:sldLayoutIdLst>
  <p:hf hdr="0" ftr="0" dt="0"/>
  <p:txStyles>
    <p:titleStyle>
      <a:lvl1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5628"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1270"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6919"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2557"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775" indent="-282775" algn="l" defTabSz="811301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775" indent="72859" algn="l" defTabSz="811301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4462" indent="-202519" algn="l" defTabSz="81130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4743" indent="-964425" algn="just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6312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1952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27589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3234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38873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628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27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919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2557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8199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84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9477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5114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83" y="367193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80" tIns="40590" rIns="81180" bIns="405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83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80" tIns="40590" rIns="81180" bIns="405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 vert="horz" lIns="81180" tIns="40590" rIns="81180" bIns="40590" rtlCol="0" anchor="ctr">
            <a:normAutofit/>
          </a:bodyPr>
          <a:lstStyle>
            <a:lvl1pPr algn="ctr" defTabSz="811721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132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0" r:id="rId1"/>
    <p:sldLayoutId id="2147484121" r:id="rId2"/>
    <p:sldLayoutId id="2147484122" r:id="rId3"/>
    <p:sldLayoutId id="2147484123" r:id="rId4"/>
    <p:sldLayoutId id="2147484124" r:id="rId5"/>
    <p:sldLayoutId id="2147484125" r:id="rId6"/>
    <p:sldLayoutId id="2147484126" r:id="rId7"/>
    <p:sldLayoutId id="2147484127" r:id="rId8"/>
    <p:sldLayoutId id="2147484128" r:id="rId9"/>
    <p:sldLayoutId id="2147484129" r:id="rId10"/>
    <p:sldLayoutId id="2147484130" r:id="rId11"/>
    <p:sldLayoutId id="2147484131" r:id="rId12"/>
    <p:sldLayoutId id="2147484132" r:id="rId13"/>
    <p:sldLayoutId id="2147484133" r:id="rId14"/>
  </p:sldLayoutIdLst>
  <p:hf hdr="0" ftr="0" dt="0"/>
  <p:txStyles>
    <p:titleStyle>
      <a:lvl1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5790"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1591"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7400"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3199"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903" indent="-282903" algn="l" defTabSz="811667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903" indent="72892" algn="l" defTabSz="811667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4711" indent="-202610" algn="l" defTabSz="811667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5304" indent="-964860" algn="just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6815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2615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28413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4218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0019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790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591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7400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3199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9001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4801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0599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6398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82" y="367190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228" tIns="40614" rIns="81228" bIns="4061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82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228" tIns="40614" rIns="81228" bIns="406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 vert="horz" lIns="81228" tIns="40614" rIns="81228" bIns="40614" rtlCol="0" anchor="ctr">
            <a:normAutofit/>
          </a:bodyPr>
          <a:lstStyle>
            <a:lvl1pPr algn="ctr" defTabSz="812209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968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5" r:id="rId1"/>
    <p:sldLayoutId id="2147484136" r:id="rId2"/>
    <p:sldLayoutId id="2147484137" r:id="rId3"/>
    <p:sldLayoutId id="2147484138" r:id="rId4"/>
    <p:sldLayoutId id="2147484139" r:id="rId5"/>
    <p:sldLayoutId id="2147484140" r:id="rId6"/>
    <p:sldLayoutId id="2147484141" r:id="rId7"/>
    <p:sldLayoutId id="2147484142" r:id="rId8"/>
    <p:sldLayoutId id="2147484143" r:id="rId9"/>
    <p:sldLayoutId id="2147484144" r:id="rId10"/>
    <p:sldLayoutId id="2147484145" r:id="rId11"/>
    <p:sldLayoutId id="2147484146" r:id="rId12"/>
    <p:sldLayoutId id="2147484147" r:id="rId13"/>
    <p:sldLayoutId id="2147484148" r:id="rId14"/>
  </p:sldLayoutIdLst>
  <p:hf hdr="0" ftr="0" dt="0"/>
  <p:txStyles>
    <p:titleStyle>
      <a:lvl1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006"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2019"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8042"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4055"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3074" indent="-283074" algn="l" defTabSz="812155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3074" indent="72936" algn="l" defTabSz="812155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5045" indent="-202732" algn="l" defTabSz="81215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6053" indent="-965440" algn="just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7487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3500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29513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5530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1547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006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2019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8042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4055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0070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6085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2097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8109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69" y="367183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89" tIns="40695" rIns="81389" bIns="4069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69" y="1199774"/>
            <a:ext cx="7343979" cy="36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89" tIns="40695" rIns="81389" bIns="4069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18"/>
            <a:ext cx="620370" cy="474071"/>
          </a:xfrm>
          <a:prstGeom prst="rect">
            <a:avLst/>
          </a:prstGeom>
        </p:spPr>
        <p:txBody>
          <a:bodyPr vert="horz" lIns="81389" tIns="40695" rIns="81389" bIns="40695" rtlCol="0" anchor="ctr">
            <a:normAutofit/>
          </a:bodyPr>
          <a:lstStyle>
            <a:lvl1pPr algn="ctr" defTabSz="813848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350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0" r:id="rId1"/>
    <p:sldLayoutId id="2147484151" r:id="rId2"/>
    <p:sldLayoutId id="2147484152" r:id="rId3"/>
    <p:sldLayoutId id="2147484153" r:id="rId4"/>
    <p:sldLayoutId id="2147484154" r:id="rId5"/>
    <p:sldLayoutId id="2147484155" r:id="rId6"/>
    <p:sldLayoutId id="2147484156" r:id="rId7"/>
    <p:sldLayoutId id="2147484157" r:id="rId8"/>
    <p:sldLayoutId id="2147484158" r:id="rId9"/>
    <p:sldLayoutId id="2147484159" r:id="rId10"/>
    <p:sldLayoutId id="2147484160" r:id="rId11"/>
    <p:sldLayoutId id="2147484161" r:id="rId12"/>
    <p:sldLayoutId id="2147484162" r:id="rId13"/>
    <p:sldLayoutId id="2147484163" r:id="rId14"/>
  </p:sldLayoutIdLst>
  <p:hf hdr="0" ftr="0" dt="0"/>
  <p:txStyles>
    <p:titleStyle>
      <a:lvl1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726"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3449"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0195"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6925"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3647" indent="-283647" algn="l" defTabSz="813794" rtl="0" eaLnBrk="0" fontAlgn="base" hangingPunct="0">
        <a:spcBef>
          <a:spcPct val="20000"/>
        </a:spcBef>
        <a:spcAft>
          <a:spcPct val="0"/>
        </a:spcAft>
        <a:buFont typeface="+mj-lt"/>
        <a:defRPr sz="2800">
          <a:solidFill>
            <a:srgbClr val="005AA9"/>
          </a:solidFill>
          <a:latin typeface="+mn-lt"/>
          <a:ea typeface="+mn-ea"/>
          <a:cs typeface="+mn-cs"/>
        </a:defRPr>
      </a:lvl1pPr>
      <a:lvl2pPr marL="283647" indent="73081" algn="l" defTabSz="813794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6155" indent="-203140" algn="l" defTabSz="81379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8562" indent="-967384" algn="just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9733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6469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3200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9931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6663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726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449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0195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925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655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0387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7118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3850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57" y="367172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509" tIns="40755" rIns="81509" bIns="4075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57" y="1199764"/>
            <a:ext cx="7343979" cy="36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509" tIns="40755" rIns="81509" bIns="407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05"/>
            <a:ext cx="620370" cy="474071"/>
          </a:xfrm>
          <a:prstGeom prst="rect">
            <a:avLst/>
          </a:prstGeom>
        </p:spPr>
        <p:txBody>
          <a:bodyPr vert="horz" lIns="81509" tIns="40755" rIns="81509" bIns="40755" rtlCol="0" anchor="ctr">
            <a:normAutofit/>
          </a:bodyPr>
          <a:lstStyle>
            <a:lvl1pPr algn="ctr" defTabSz="815072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95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7" r:id="rId1"/>
    <p:sldLayoutId id="2147484328" r:id="rId2"/>
    <p:sldLayoutId id="2147484329" r:id="rId3"/>
    <p:sldLayoutId id="2147484330" r:id="rId4"/>
    <p:sldLayoutId id="2147484331" r:id="rId5"/>
    <p:sldLayoutId id="2147484332" r:id="rId6"/>
    <p:sldLayoutId id="2147484333" r:id="rId7"/>
    <p:sldLayoutId id="2147484334" r:id="rId8"/>
    <p:sldLayoutId id="2147484335" r:id="rId9"/>
    <p:sldLayoutId id="2147484336" r:id="rId10"/>
    <p:sldLayoutId id="2147484337" r:id="rId11"/>
    <p:sldLayoutId id="2147484338" r:id="rId12"/>
    <p:sldLayoutId id="2147484339" r:id="rId13"/>
    <p:sldLayoutId id="2147484340" r:id="rId14"/>
  </p:sldLayoutIdLst>
  <p:hf hdr="0" ftr="0" dt="0"/>
  <p:txStyles>
    <p:titleStyle>
      <a:lvl1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266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4529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1804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9071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4076" indent="-284076" algn="l" defTabSz="815018" rtl="0" eaLnBrk="0" fontAlgn="base" hangingPunct="0">
        <a:spcBef>
          <a:spcPct val="20000"/>
        </a:spcBef>
        <a:spcAft>
          <a:spcPct val="0"/>
        </a:spcAft>
        <a:buFont typeface="+mj-lt"/>
        <a:defRPr sz="2800">
          <a:solidFill>
            <a:srgbClr val="005AA9"/>
          </a:solidFill>
          <a:latin typeface="+mn-lt"/>
          <a:ea typeface="+mn-ea"/>
          <a:cs typeface="+mn-cs"/>
        </a:defRPr>
      </a:lvl1pPr>
      <a:lvl2pPr marL="284076" indent="73191" algn="l" defTabSz="81501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6989" indent="-203445" algn="l" defTabSz="81501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50437" indent="-968838" algn="just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21420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8689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5957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93225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50492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266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4529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1804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9071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6338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3605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00873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8140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89" y="367196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89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 vert="horz" lIns="81144" tIns="40572" rIns="81144" bIns="40572" rtlCol="0" anchor="ctr">
            <a:normAutofit/>
          </a:bodyPr>
          <a:lstStyle>
            <a:lvl1pPr algn="ctr" defTabSz="811355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CC483C82-2CB0-403B-8A56-3B54E47C14C4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95441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8" r:id="rId1"/>
    <p:sldLayoutId id="2147484369" r:id="rId2"/>
    <p:sldLayoutId id="2147483948" r:id="rId3"/>
    <p:sldLayoutId id="2147483949" r:id="rId4"/>
    <p:sldLayoutId id="2147483959" r:id="rId5"/>
    <p:sldLayoutId id="2147484377" r:id="rId6"/>
    <p:sldLayoutId id="2147484378" r:id="rId7"/>
    <p:sldLayoutId id="2147484381" r:id="rId8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5628"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1270"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6919"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2557"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775" indent="-282775" algn="l" defTabSz="811301" rtl="0" eaLnBrk="1" fontAlgn="base" hangingPunct="1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775" indent="72859" algn="l" defTabSz="811301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4462" indent="-202519" algn="l" defTabSz="811301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4743" indent="-964425" algn="just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6312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1952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27589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3234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38873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628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27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919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2557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8199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84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9477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5114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6" y="367518"/>
            <a:ext cx="7343873" cy="832711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6" y="1200150"/>
            <a:ext cx="7343873" cy="3626943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5"/>
            <a:ext cx="2133600" cy="273844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8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68702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5"/>
            <a:ext cx="2895600" cy="273844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8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68702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4" y="4531069"/>
            <a:ext cx="619711" cy="47387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lnSpc>
                <a:spcPts val="1539"/>
              </a:lnSpc>
              <a:defRPr sz="1732">
                <a:solidFill>
                  <a:schemeClr val="bg1"/>
                </a:solidFill>
              </a:defRPr>
            </a:lvl1pPr>
          </a:lstStyle>
          <a:p>
            <a:pPr defTabSz="668702" fontAlgn="auto">
              <a:spcBef>
                <a:spcPts val="0"/>
              </a:spcBef>
              <a:spcAft>
                <a:spcPts val="0"/>
              </a:spcAft>
            </a:pPr>
            <a:fld id="{E20E89E6-FE54-4E13-859C-1FA908D70D39}" type="slidenum">
              <a:rPr lang="ru-RU" smtClean="0">
                <a:solidFill>
                  <a:prstClr val="white"/>
                </a:solidFill>
                <a:latin typeface="Calibri"/>
              </a:rPr>
              <a:pPr defTabSz="668702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01764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84" r:id="rId1"/>
    <p:sldLayoutId id="2147484385" r:id="rId2"/>
    <p:sldLayoutId id="2147484386" r:id="rId3"/>
    <p:sldLayoutId id="2147484387" r:id="rId4"/>
    <p:sldLayoutId id="2147484388" r:id="rId5"/>
    <p:sldLayoutId id="2147484389" r:id="rId6"/>
    <p:sldLayoutId id="2147484390" r:id="rId7"/>
    <p:sldLayoutId id="2147484391" r:id="rId8"/>
    <p:sldLayoutId id="2147484392" r:id="rId9"/>
    <p:sldLayoutId id="2147484393" r:id="rId10"/>
    <p:sldLayoutId id="2147484394" r:id="rId11"/>
    <p:sldLayoutId id="2147484395" r:id="rId12"/>
  </p:sldLayoutIdLst>
  <p:hf hdr="0" ftr="0" dt="0"/>
  <p:txStyles>
    <p:titleStyle>
      <a:lvl1pPr algn="l" defTabSz="668702" rtl="0" eaLnBrk="1" latinLnBrk="0" hangingPunct="1">
        <a:lnSpc>
          <a:spcPts val="3334"/>
        </a:lnSpc>
        <a:spcBef>
          <a:spcPct val="0"/>
        </a:spcBef>
        <a:buNone/>
        <a:defRPr sz="2693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33064" indent="0" algn="l" defTabSz="668702" rtl="0" eaLnBrk="1" latinLnBrk="0" hangingPunct="1">
        <a:spcBef>
          <a:spcPct val="20000"/>
        </a:spcBef>
        <a:buFont typeface="+mj-lt"/>
        <a:buNone/>
        <a:defRPr sz="2373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33064" indent="0" algn="l" defTabSz="668702" rtl="0" eaLnBrk="1" latinLnBrk="0" hangingPunct="1">
        <a:spcBef>
          <a:spcPct val="20000"/>
        </a:spcBef>
        <a:buFont typeface="Arial" pitchFamily="34" charset="0"/>
        <a:buNone/>
        <a:defRPr sz="1539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456968" indent="-166910" algn="l" defTabSz="668702" rtl="0" eaLnBrk="1" latinLnBrk="0" hangingPunct="1">
        <a:spcBef>
          <a:spcPct val="20000"/>
        </a:spcBef>
        <a:buFont typeface="Arial" pitchFamily="34" charset="0"/>
        <a:buChar char="•"/>
        <a:defRPr sz="1539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31028" algn="just" defTabSz="668702" rtl="0" eaLnBrk="1" latinLnBrk="0" hangingPunct="1">
        <a:lnSpc>
          <a:spcPts val="1154"/>
        </a:lnSpc>
        <a:spcBef>
          <a:spcPts val="257"/>
        </a:spcBef>
        <a:buFont typeface="Arial" pitchFamily="34" charset="0"/>
        <a:buNone/>
        <a:tabLst/>
        <a:defRPr sz="1026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920040" indent="0" algn="l" defTabSz="668702" rtl="0" eaLnBrk="1" latinLnBrk="0" hangingPunct="1">
        <a:lnSpc>
          <a:spcPts val="1154"/>
        </a:lnSpc>
        <a:spcBef>
          <a:spcPts val="257"/>
        </a:spcBef>
        <a:buFont typeface="Arial" pitchFamily="34" charset="0"/>
        <a:buNone/>
        <a:defRPr sz="898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838930" indent="-167176" algn="l" defTabSz="668702" rtl="0" eaLnBrk="1" latinLnBrk="0" hangingPunct="1">
        <a:spcBef>
          <a:spcPct val="20000"/>
        </a:spcBef>
        <a:buFont typeface="Arial" pitchFamily="34" charset="0"/>
        <a:buChar char="•"/>
        <a:defRPr sz="1475" kern="1200">
          <a:solidFill>
            <a:schemeClr val="tx1"/>
          </a:solidFill>
          <a:latin typeface="+mn-lt"/>
          <a:ea typeface="+mn-ea"/>
          <a:cs typeface="+mn-cs"/>
        </a:defRPr>
      </a:lvl6pPr>
      <a:lvl7pPr marL="2173280" indent="-167176" algn="l" defTabSz="668702" rtl="0" eaLnBrk="1" latinLnBrk="0" hangingPunct="1">
        <a:spcBef>
          <a:spcPct val="20000"/>
        </a:spcBef>
        <a:buFont typeface="Arial" pitchFamily="34" charset="0"/>
        <a:buChar char="•"/>
        <a:defRPr sz="1475" kern="1200">
          <a:solidFill>
            <a:schemeClr val="tx1"/>
          </a:solidFill>
          <a:latin typeface="+mn-lt"/>
          <a:ea typeface="+mn-ea"/>
          <a:cs typeface="+mn-cs"/>
        </a:defRPr>
      </a:lvl7pPr>
      <a:lvl8pPr marL="2507632" indent="-167176" algn="l" defTabSz="668702" rtl="0" eaLnBrk="1" latinLnBrk="0" hangingPunct="1">
        <a:spcBef>
          <a:spcPct val="20000"/>
        </a:spcBef>
        <a:buFont typeface="Arial" pitchFamily="34" charset="0"/>
        <a:buChar char="•"/>
        <a:defRPr sz="1475" kern="1200">
          <a:solidFill>
            <a:schemeClr val="tx1"/>
          </a:solidFill>
          <a:latin typeface="+mn-lt"/>
          <a:ea typeface="+mn-ea"/>
          <a:cs typeface="+mn-cs"/>
        </a:defRPr>
      </a:lvl8pPr>
      <a:lvl9pPr marL="2841983" indent="-167176" algn="l" defTabSz="668702" rtl="0" eaLnBrk="1" latinLnBrk="0" hangingPunct="1">
        <a:spcBef>
          <a:spcPct val="20000"/>
        </a:spcBef>
        <a:buFont typeface="Arial" pitchFamily="34" charset="0"/>
        <a:buChar char="•"/>
        <a:defRPr sz="14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68702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1pPr>
      <a:lvl2pPr marL="334351" algn="l" defTabSz="668702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2pPr>
      <a:lvl3pPr marL="668702" algn="l" defTabSz="668702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3pPr>
      <a:lvl4pPr marL="1003053" algn="l" defTabSz="668702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4pPr>
      <a:lvl5pPr marL="1337404" algn="l" defTabSz="668702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5pPr>
      <a:lvl6pPr marL="1671754" algn="l" defTabSz="668702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6pPr>
      <a:lvl7pPr marL="2006106" algn="l" defTabSz="668702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7pPr>
      <a:lvl8pPr marL="2340457" algn="l" defTabSz="668702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8pPr>
      <a:lvl9pPr marL="2674807" algn="l" defTabSz="668702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73050" y="4693907"/>
            <a:ext cx="797898" cy="274085"/>
          </a:xfrm>
          <a:prstGeom prst="rect">
            <a:avLst/>
          </a:prstGeom>
        </p:spPr>
        <p:txBody>
          <a:bodyPr wrap="none" lIns="103784" tIns="51897" rIns="103784" bIns="51897">
            <a:spAutoFit/>
          </a:bodyPr>
          <a:lstStyle/>
          <a:p>
            <a:pPr algn="ctr" defTabSz="101235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</a:t>
            </a:r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251520" y="2427734"/>
            <a:ext cx="8496944" cy="1008112"/>
          </a:xfrm>
        </p:spPr>
        <p:txBody>
          <a:bodyPr rtlCol="0">
            <a:noAutofit/>
          </a:bodyPr>
          <a:lstStyle/>
          <a:p>
            <a:pPr indent="449580" algn="ctr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Мобильные приложения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ФНС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России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физических лиц и индивидуальных предпринимателей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03647" y="3764066"/>
            <a:ext cx="63367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Начальник отдела оказания государственных услуг </a:t>
            </a:r>
          </a:p>
          <a:p>
            <a:pPr algn="ctr">
              <a:defRPr/>
            </a:pPr>
            <a:r>
              <a:rPr lang="ru-RU" altLang="ru-RU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УФНС России по г. Севастополю  </a:t>
            </a:r>
          </a:p>
          <a:p>
            <a:pPr algn="ctr">
              <a:defRPr/>
            </a:pPr>
            <a:r>
              <a:rPr lang="ru-RU" altLang="ru-RU" sz="14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Зобкова Татьяна Николаевна</a:t>
            </a:r>
            <a:endParaRPr lang="ru-RU" alt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961068"/>
            <a:ext cx="6408712" cy="576064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УПРАВЛЕНИЕ ФЕДЕРАЛЬНОЙ НАЛОГОВОЙ СЛУЖБЫ ПО Г. СЕВАСТОПОЛЮ</a:t>
            </a:r>
            <a:endParaRPr lang="ru-RU" sz="14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8992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C04AE3-E534-4CC9-9485-637EF95E0D1F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909" y="915566"/>
            <a:ext cx="2520280" cy="3528394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915567"/>
            <a:ext cx="2438082" cy="3528392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25" name="Заголовок 5"/>
          <p:cNvSpPr txBox="1">
            <a:spLocks/>
          </p:cNvSpPr>
          <p:nvPr/>
        </p:nvSpPr>
        <p:spPr>
          <a:xfrm>
            <a:off x="1159885" y="4415349"/>
            <a:ext cx="2304256" cy="422425"/>
          </a:xfrm>
          <a:prstGeom prst="rect">
            <a:avLst/>
          </a:prstGeom>
        </p:spPr>
        <p:txBody>
          <a:bodyPr vert="horz" lIns="81245" tIns="40623" rIns="81245" bIns="40623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Подтверждение регистрации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Заголовок 5"/>
          <p:cNvSpPr txBox="1">
            <a:spLocks/>
          </p:cNvSpPr>
          <p:nvPr/>
        </p:nvSpPr>
        <p:spPr>
          <a:xfrm>
            <a:off x="4732324" y="4415348"/>
            <a:ext cx="2304256" cy="422425"/>
          </a:xfrm>
          <a:prstGeom prst="rect">
            <a:avLst/>
          </a:prstGeom>
        </p:spPr>
        <p:txBody>
          <a:bodyPr vert="horz" lIns="81245" tIns="40623" rIns="81245" bIns="40623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Подтверждение дохода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Заголовок 5"/>
          <p:cNvSpPr txBox="1">
            <a:spLocks/>
          </p:cNvSpPr>
          <p:nvPr/>
        </p:nvSpPr>
        <p:spPr>
          <a:xfrm>
            <a:off x="530400" y="437297"/>
            <a:ext cx="7772943" cy="406261"/>
          </a:xfrm>
          <a:prstGeom prst="rect">
            <a:avLst/>
          </a:prstGeom>
        </p:spPr>
        <p:txBody>
          <a:bodyPr vert="horz" lIns="81245" tIns="40623" rIns="81245" bIns="40623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/>
              <a:t>Работа в мобильном приложении ФНС России «Мой налог</a:t>
            </a:r>
            <a:r>
              <a:rPr lang="ru-RU" sz="2000" dirty="0" smtClean="0"/>
              <a:t>»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91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36496" cy="5143500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8324084" y="4573952"/>
            <a:ext cx="424380" cy="37406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/>
              <a:t>9</a:t>
            </a:r>
            <a:endParaRPr lang="ru-RU" sz="1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411510"/>
            <a:ext cx="7776864" cy="648072"/>
          </a:xfrm>
          <a:prstGeom prst="rect">
            <a:avLst/>
          </a:prstGeom>
          <a:solidFill>
            <a:srgbClr val="EDE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DEEF0"/>
              </a:solidFill>
            </a:endParaRPr>
          </a:p>
        </p:txBody>
      </p:sp>
      <p:sp>
        <p:nvSpPr>
          <p:cNvPr id="6" name="Заголовок 5"/>
          <p:cNvSpPr txBox="1">
            <a:spLocks/>
          </p:cNvSpPr>
          <p:nvPr/>
        </p:nvSpPr>
        <p:spPr>
          <a:xfrm>
            <a:off x="755576" y="317057"/>
            <a:ext cx="8188219" cy="814533"/>
          </a:xfrm>
          <a:prstGeom prst="rect">
            <a:avLst/>
          </a:prstGeom>
        </p:spPr>
        <p:txBody>
          <a:bodyPr vert="horz" lIns="81245" tIns="40623" rIns="81245" bIns="40623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Регистрация в мобильном приложении </a:t>
            </a:r>
          </a:p>
          <a:p>
            <a:pPr algn="ctr" fontAlgn="auto">
              <a:spcAft>
                <a:spcPts val="0"/>
              </a:spcAft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ФНС России ДЛЯ САМОЗАНЯТЫХ ГРАЖДАН «МОЙ НАЛОГ»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14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38344" y="6853536"/>
            <a:ext cx="1533220" cy="289847"/>
          </a:xfrm>
          <a:prstGeom prst="rect">
            <a:avLst/>
          </a:prstGeom>
        </p:spPr>
        <p:txBody>
          <a:bodyPr wrap="none" lIns="104162" tIns="52082" rIns="104162" bIns="52082">
            <a:spAutoFit/>
          </a:bodyPr>
          <a:lstStyle/>
          <a:p>
            <a:pPr algn="ctr" defTabSz="10160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prstClr val="white"/>
                </a:solidFill>
                <a:latin typeface="Calibri"/>
                <a:cs typeface="Arial" pitchFamily="34" charset="0"/>
              </a:rPr>
              <a:t>30 января 2015 года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700807" y="2643766"/>
            <a:ext cx="7874827" cy="864095"/>
          </a:xfrm>
        </p:spPr>
        <p:txBody>
          <a:bodyPr rtlCol="0">
            <a:noAutofit/>
          </a:bodyPr>
          <a:lstStyle/>
          <a:p>
            <a:pPr lvl="0"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БЛАГОДАРЮ  ЗА 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ВНИМАНИЕ!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946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16335" y="862481"/>
            <a:ext cx="1615273" cy="1866534"/>
          </a:xfrm>
          <a:prstGeom prst="rect">
            <a:avLst/>
          </a:prstGeom>
          <a:solidFill>
            <a:srgbClr val="ED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4" y="4531069"/>
            <a:ext cx="619711" cy="473876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323529" y="483519"/>
            <a:ext cx="8290680" cy="360040"/>
          </a:xfrm>
          <a:prstGeom prst="rect">
            <a:avLst/>
          </a:prstGeom>
        </p:spPr>
        <p:txBody>
          <a:bodyPr vert="horz" lIns="81245" tIns="40623" rIns="81245" bIns="40623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Интернет- Сервисы ФНС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России для налогоплательщиков</a:t>
            </a:r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t="8389" b="44901"/>
          <a:stretch/>
        </p:blipFill>
        <p:spPr>
          <a:xfrm>
            <a:off x="1907704" y="843558"/>
            <a:ext cx="5256584" cy="1440160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2725" t="8375" r="5150" b="11858"/>
          <a:stretch/>
        </p:blipFill>
        <p:spPr>
          <a:xfrm>
            <a:off x="1907704" y="2283718"/>
            <a:ext cx="5256584" cy="255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3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4" y="4531069"/>
            <a:ext cx="619711" cy="473876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755576" y="339502"/>
            <a:ext cx="7772943" cy="380982"/>
          </a:xfrm>
          <a:prstGeom prst="rect">
            <a:avLst/>
          </a:prstGeom>
        </p:spPr>
        <p:txBody>
          <a:bodyPr vert="horz" lIns="81245" tIns="40623" rIns="81245" bIns="40623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Мобильное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приложение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фнс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россии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«Налоги ФЛ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136" y="882391"/>
            <a:ext cx="1842958" cy="36045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355" y="881021"/>
            <a:ext cx="1718713" cy="36313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80" y="867609"/>
            <a:ext cx="1675999" cy="363133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69896" y="1563638"/>
            <a:ext cx="1008112" cy="4320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965" y="881021"/>
            <a:ext cx="1873366" cy="3604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6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4" y="4531069"/>
            <a:ext cx="619711" cy="473876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860996" y="246552"/>
            <a:ext cx="7772943" cy="814533"/>
          </a:xfrm>
          <a:prstGeom prst="rect">
            <a:avLst/>
          </a:prstGeom>
        </p:spPr>
        <p:txBody>
          <a:bodyPr vert="horz" lIns="81245" tIns="40623" rIns="81245" bIns="40623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Мобильное приложение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ФНС России «Налоги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ФЛ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05" y="763316"/>
            <a:ext cx="1800509" cy="390110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200" y="744760"/>
            <a:ext cx="1809072" cy="391965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558" y="744760"/>
            <a:ext cx="1904018" cy="3919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4" y="4531069"/>
            <a:ext cx="619711" cy="473876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755576" y="317057"/>
            <a:ext cx="8188219" cy="814533"/>
          </a:xfrm>
          <a:prstGeom prst="rect">
            <a:avLst/>
          </a:prstGeom>
        </p:spPr>
        <p:txBody>
          <a:bodyPr vert="horz" lIns="81245" tIns="40623" rIns="81245" bIns="40623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1800" dirty="0"/>
              <a:t>Получение неквалифицированной электронной подписи </a:t>
            </a:r>
            <a:endParaRPr lang="ru-RU" sz="1800" dirty="0" smtClean="0"/>
          </a:p>
          <a:p>
            <a:pPr algn="ctr" fontAlgn="auto">
              <a:spcAft>
                <a:spcPts val="0"/>
              </a:spcAft>
            </a:pPr>
            <a:r>
              <a:rPr lang="ru-RU" sz="1800" dirty="0" smtClean="0"/>
              <a:t>в </a:t>
            </a:r>
            <a:r>
              <a:rPr lang="ru-RU" sz="1800" dirty="0"/>
              <a:t>приложении «Налоги ФЛ»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969" y="1020419"/>
            <a:ext cx="1818416" cy="372520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98593" y="724323"/>
            <a:ext cx="1615273" cy="1866534"/>
          </a:xfrm>
          <a:prstGeom prst="rect">
            <a:avLst/>
          </a:prstGeom>
          <a:solidFill>
            <a:srgbClr val="ED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020419"/>
            <a:ext cx="1862594" cy="3747588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5320161" y="1411288"/>
            <a:ext cx="2016224" cy="4926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682066" y="2863700"/>
            <a:ext cx="2016224" cy="4926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43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4" y="4531069"/>
            <a:ext cx="619711" cy="473876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755576" y="317057"/>
            <a:ext cx="8188219" cy="460167"/>
          </a:xfrm>
          <a:prstGeom prst="rect">
            <a:avLst/>
          </a:prstGeom>
        </p:spPr>
        <p:txBody>
          <a:bodyPr vert="horz" lIns="81245" tIns="40623" rIns="81245" bIns="40623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693" y="811803"/>
            <a:ext cx="1918120" cy="381075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80462" y="777224"/>
            <a:ext cx="1615273" cy="1866534"/>
          </a:xfrm>
          <a:prstGeom prst="rect">
            <a:avLst/>
          </a:prstGeom>
          <a:solidFill>
            <a:srgbClr val="ED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320" y="818728"/>
            <a:ext cx="1787102" cy="38038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336" y="818727"/>
            <a:ext cx="1718713" cy="3803825"/>
          </a:xfrm>
          <a:prstGeom prst="rect">
            <a:avLst/>
          </a:prstGeom>
        </p:spPr>
      </p:pic>
      <p:sp>
        <p:nvSpPr>
          <p:cNvPr id="9" name="Заголовок 5"/>
          <p:cNvSpPr txBox="1">
            <a:spLocks/>
          </p:cNvSpPr>
          <p:nvPr/>
        </p:nvSpPr>
        <p:spPr>
          <a:xfrm>
            <a:off x="866676" y="310594"/>
            <a:ext cx="7772943" cy="814533"/>
          </a:xfrm>
          <a:prstGeom prst="rect">
            <a:avLst/>
          </a:prstGeom>
        </p:spPr>
        <p:txBody>
          <a:bodyPr vert="horz" lIns="81245" tIns="40623" rIns="81245" bIns="40623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Мобильное приложение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ФНС России «Налоги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ФЛ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356790" y="920943"/>
            <a:ext cx="1340382" cy="3366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799453" y="1825983"/>
            <a:ext cx="1629364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926718" y="2330039"/>
            <a:ext cx="1960321" cy="4577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976046" y="1159706"/>
            <a:ext cx="1960321" cy="4577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52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4" y="4531069"/>
            <a:ext cx="619711" cy="473876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755576" y="317057"/>
            <a:ext cx="8188219" cy="814533"/>
          </a:xfrm>
          <a:prstGeom prst="rect">
            <a:avLst/>
          </a:prstGeom>
        </p:spPr>
        <p:txBody>
          <a:bodyPr vert="horz" lIns="81245" tIns="40623" rIns="81245" bIns="40623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Способы подключения к мобильному приложению </a:t>
            </a:r>
          </a:p>
          <a:p>
            <a:pPr algn="ctr" fontAlgn="auto">
              <a:spcAft>
                <a:spcPts val="0"/>
              </a:spcAft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ФНС России «</a:t>
            </a:r>
            <a:r>
              <a:rPr lang="ru-RU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НАЛОГи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ФЛ»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84503" y="2012136"/>
            <a:ext cx="3901242" cy="55867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/>
          </a:sp3d>
        </p:spPr>
        <p:txBody>
          <a:bodyPr vert="horz" wrap="square" lIns="104306" tIns="52153" rIns="104306" bIns="52153" rtlCol="0" anchor="ctr">
            <a:normAutofit lnSpcReduction="1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- при помощи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логина и пароля, полученных в инспекции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72240" y="2906571"/>
            <a:ext cx="3913505" cy="60337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/>
          </a:sp3d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- с использованием учетной записи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портала </a:t>
            </a:r>
            <a:r>
              <a:rPr kumimoji="0" lang="ru-RU" b="1" i="0" u="none" strike="noStrike" kern="1200" cap="none" spc="0" normalizeH="0" noProof="0" dirty="0" err="1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Госуслуг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7956" y="752976"/>
            <a:ext cx="1615273" cy="1866534"/>
          </a:xfrm>
          <a:prstGeom prst="rect">
            <a:avLst/>
          </a:prstGeom>
          <a:solidFill>
            <a:srgbClr val="ED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938358"/>
            <a:ext cx="2034829" cy="393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96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4" y="4531069"/>
            <a:ext cx="619711" cy="473876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323528" y="476976"/>
            <a:ext cx="8620267" cy="814533"/>
          </a:xfrm>
          <a:prstGeom prst="rect">
            <a:avLst/>
          </a:prstGeom>
        </p:spPr>
        <p:txBody>
          <a:bodyPr vert="horz" lIns="81245" tIns="40623" rIns="81245" bIns="40623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Мобильное приложение «Личный кабинет предпринимателя»</a:t>
            </a:r>
          </a:p>
          <a:p>
            <a:pPr algn="ctr" fontAlgn="auto">
              <a:spcAft>
                <a:spcPts val="0"/>
              </a:spcAft>
            </a:pP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7956" y="752976"/>
            <a:ext cx="1615273" cy="1866534"/>
          </a:xfrm>
          <a:prstGeom prst="rect">
            <a:avLst/>
          </a:prstGeom>
          <a:solidFill>
            <a:srgbClr val="ED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1739" t="19224" r="55435" b="12617"/>
          <a:stretch/>
        </p:blipFill>
        <p:spPr>
          <a:xfrm>
            <a:off x="1021583" y="989344"/>
            <a:ext cx="2016224" cy="37444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20974" t="16129" r="54557" b="12903"/>
          <a:stretch/>
        </p:blipFill>
        <p:spPr>
          <a:xfrm>
            <a:off x="3491880" y="989343"/>
            <a:ext cx="2088232" cy="372818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/>
          <a:srcRect l="20496" t="16624" r="54453" b="12272"/>
          <a:stretch/>
        </p:blipFill>
        <p:spPr>
          <a:xfrm>
            <a:off x="6029040" y="989343"/>
            <a:ext cx="2095401" cy="3714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4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C04AE3-E534-4CC9-9485-637EF95E0D1F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pic>
        <p:nvPicPr>
          <p:cNvPr id="24" name="Рисунок 23" descr="Imag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688" y="1120279"/>
            <a:ext cx="1872208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Image 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84" y="1131590"/>
            <a:ext cx="2016224" cy="2808312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Заголовок 5"/>
          <p:cNvSpPr txBox="1">
            <a:spLocks/>
          </p:cNvSpPr>
          <p:nvPr/>
        </p:nvSpPr>
        <p:spPr>
          <a:xfrm>
            <a:off x="530400" y="437297"/>
            <a:ext cx="7772943" cy="406261"/>
          </a:xfrm>
          <a:prstGeom prst="rect">
            <a:avLst/>
          </a:prstGeom>
        </p:spPr>
        <p:txBody>
          <a:bodyPr vert="horz" lIns="81245" tIns="40623" rIns="81245" bIns="40623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/>
              <a:t>Работа в мобильном приложении ФНС России «Мой налог</a:t>
            </a:r>
            <a:r>
              <a:rPr lang="ru-RU" sz="2000" dirty="0" smtClean="0"/>
              <a:t>»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Заголовок 5"/>
          <p:cNvSpPr txBox="1">
            <a:spLocks/>
          </p:cNvSpPr>
          <p:nvPr/>
        </p:nvSpPr>
        <p:spPr>
          <a:xfrm>
            <a:off x="530400" y="4108778"/>
            <a:ext cx="1800200" cy="422425"/>
          </a:xfrm>
          <a:prstGeom prst="rect">
            <a:avLst/>
          </a:prstGeom>
        </p:spPr>
        <p:txBody>
          <a:bodyPr vert="horz" lIns="81245" tIns="40623" rIns="81245" bIns="40623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Учет  доходов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ctr" fontAlgn="auto">
              <a:spcAft>
                <a:spcPts val="0"/>
              </a:spcAft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Заголовок 5"/>
          <p:cNvSpPr txBox="1">
            <a:spLocks/>
          </p:cNvSpPr>
          <p:nvPr/>
        </p:nvSpPr>
        <p:spPr>
          <a:xfrm>
            <a:off x="2941103" y="4108777"/>
            <a:ext cx="2010512" cy="422425"/>
          </a:xfrm>
          <a:prstGeom prst="rect">
            <a:avLst/>
          </a:prstGeom>
        </p:spPr>
        <p:txBody>
          <a:bodyPr vert="horz" lIns="81245" tIns="40623" rIns="81245" bIns="40623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Формирование чеков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ctr" fontAlgn="auto">
              <a:spcAft>
                <a:spcPts val="0"/>
              </a:spcAft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Заголовок 5"/>
          <p:cNvSpPr txBox="1">
            <a:spLocks/>
          </p:cNvSpPr>
          <p:nvPr/>
        </p:nvSpPr>
        <p:spPr>
          <a:xfrm>
            <a:off x="5562118" y="4108777"/>
            <a:ext cx="2010512" cy="422425"/>
          </a:xfrm>
          <a:prstGeom prst="rect">
            <a:avLst/>
          </a:prstGeom>
        </p:spPr>
        <p:txBody>
          <a:bodyPr vert="horz" lIns="81245" tIns="40623" rIns="81245" bIns="40623" rtlCol="0" anchor="t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3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Уплата налога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080" y="1120279"/>
            <a:ext cx="1944216" cy="2819623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9087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0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1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2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3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4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широкий слайд_тема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15153</TotalTime>
  <Words>164</Words>
  <Application>Microsoft Office PowerPoint</Application>
  <PresentationFormat>Экран (16:9)</PresentationFormat>
  <Paragraphs>42</Paragraphs>
  <Slides>12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12</vt:i4>
      </vt:variant>
    </vt:vector>
  </HeadingPairs>
  <TitlesOfParts>
    <vt:vector size="23" baseType="lpstr">
      <vt:lpstr>Arial</vt:lpstr>
      <vt:lpstr>Calibri</vt:lpstr>
      <vt:lpstr>Times New Roman</vt:lpstr>
      <vt:lpstr>Present_FNS2012_16-9</vt:lpstr>
      <vt:lpstr>10_Present_FNS2012_A4</vt:lpstr>
      <vt:lpstr>11_Present_FNS2012_A4</vt:lpstr>
      <vt:lpstr>12_Present_FNS2012_A4</vt:lpstr>
      <vt:lpstr>13_Present_FNS2012_A4</vt:lpstr>
      <vt:lpstr>14_Present_FNS2012_A4</vt:lpstr>
      <vt:lpstr>широкий слайд_тема</vt:lpstr>
      <vt:lpstr>9_Present_FNS2012_A4</vt:lpstr>
      <vt:lpstr> Мобильные приложения ФНС России  для физических лиц и индивидуальных предпринимателей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БЛАГОДАРЮ  ЗА  ВНИМАНИЕ! </vt:lpstr>
    </vt:vector>
  </TitlesOfParts>
  <Company>Kraftway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Зобкова Татьяна Николаевна</cp:lastModifiedBy>
  <cp:revision>2201</cp:revision>
  <cp:lastPrinted>2021-02-24T16:45:05Z</cp:lastPrinted>
  <dcterms:created xsi:type="dcterms:W3CDTF">2013-03-25T05:56:00Z</dcterms:created>
  <dcterms:modified xsi:type="dcterms:W3CDTF">2021-02-24T16:45:24Z</dcterms:modified>
</cp:coreProperties>
</file>